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7" r:id="rId2"/>
    <p:sldId id="258" r:id="rId3"/>
    <p:sldId id="354" r:id="rId4"/>
    <p:sldId id="355" r:id="rId5"/>
    <p:sldId id="363" r:id="rId6"/>
    <p:sldId id="260" r:id="rId7"/>
    <p:sldId id="357" r:id="rId8"/>
    <p:sldId id="360" r:id="rId9"/>
    <p:sldId id="358" r:id="rId10"/>
    <p:sldId id="359" r:id="rId11"/>
    <p:sldId id="364" r:id="rId12"/>
    <p:sldId id="366" r:id="rId13"/>
    <p:sldId id="367" r:id="rId14"/>
    <p:sldId id="368" r:id="rId15"/>
    <p:sldId id="362" r:id="rId16"/>
    <p:sldId id="361" r:id="rId17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Информация" id="{9FA27940-A45B-471D-96EC-3FCE80AE8A9B}">
          <p14:sldIdLst/>
        </p14:section>
        <p14:section name="Шаблоны слайдов" id="{24401F80-F81B-49C3-8D55-70A14F0BF8FF}">
          <p14:sldIdLst>
            <p14:sldId id="257"/>
            <p14:sldId id="258"/>
            <p14:sldId id="354"/>
            <p14:sldId id="355"/>
            <p14:sldId id="363"/>
            <p14:sldId id="260"/>
            <p14:sldId id="357"/>
            <p14:sldId id="360"/>
            <p14:sldId id="358"/>
            <p14:sldId id="359"/>
            <p14:sldId id="364"/>
            <p14:sldId id="366"/>
            <p14:sldId id="367"/>
            <p14:sldId id="368"/>
            <p14:sldId id="362"/>
            <p14:sldId id="361"/>
          </p14:sldIdLst>
        </p14:section>
        <p14:section name="Материалы" id="{0F84D0DE-CEB1-417E-B269-8B3EB04B5FA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095F"/>
    <a:srgbClr val="FE0960"/>
    <a:srgbClr val="695AF2"/>
    <a:srgbClr val="450EAA"/>
    <a:srgbClr val="55D4ED"/>
    <a:srgbClr val="73F9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028" autoAdjust="0"/>
    <p:restoredTop sz="94660"/>
  </p:normalViewPr>
  <p:slideViewPr>
    <p:cSldViewPr snapToGrid="0" showGuides="1">
      <p:cViewPr>
        <p:scale>
          <a:sx n="134" d="100"/>
          <a:sy n="134" d="100"/>
        </p:scale>
        <p:origin x="816" y="752"/>
      </p:cViewPr>
      <p:guideLst>
        <p:guide orient="horz" pos="2160"/>
        <p:guide pos="574"/>
        <p:guide pos="3613"/>
        <p:guide pos="5541"/>
        <p:guide pos="406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jpe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27.05.2023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A6982BA-B605-4286-892F-DAB6F06D21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772B1806-B63E-4ECF-9BB4-307D615367A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9920" y="344488"/>
            <a:ext cx="2418080" cy="536819"/>
          </a:xfrm>
          <a:prstGeom prst="rect">
            <a:avLst/>
          </a:prstGeom>
        </p:spPr>
      </p:pic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E8BEE8-F4C3-4B15-A809-B7E6FF4857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770F43B2-7CC2-4EC1-A7D0-1E3E13D4314A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289BE574-9EE7-473F-A08C-24726CED32A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5" name="Прямая соединительная линия 34">
              <a:extLst>
                <a:ext uri="{FF2B5EF4-FFF2-40B4-BE49-F238E27FC236}">
                  <a16:creationId xmlns:a16="http://schemas.microsoft.com/office/drawing/2014/main" id="{FA51D2D6-8C29-4FF8-830F-74CC300684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Группа 35">
              <a:extLst>
                <a:ext uri="{FF2B5EF4-FFF2-40B4-BE49-F238E27FC236}">
                  <a16:creationId xmlns:a16="http://schemas.microsoft.com/office/drawing/2014/main" id="{316B9958-0FB4-481E-A060-06CE5EE5645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2F59622F-35E9-497D-B9BC-71296F941E51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5222D86F-125D-4F21-A135-280C4FA1776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6E1B72DC-5F0F-41D5-8B82-61461A20597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93B64D13-BEF3-4DCE-8573-64050D5474A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67B031CC-5D39-4F3B-A805-C5C55F0460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506C43D2-DEFE-4A2E-8F11-1FEB2BCD96AD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23DFF9FA-78D7-48F7-A817-97033F85E0E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6FA4B689-8D49-4FBB-AB2F-42A92C51F2A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D8E02BF3-9E9B-4A0A-95CD-C3BD189E640E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07334959-48FF-4848-BA94-33368CE877ED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4B1D8DA1-38EF-452A-B28B-C5639D2CC96B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6408A3D9-E8EA-4918-B657-3F210789954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6644EFA9-2211-46DE-94D8-BA8F49E1AA7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AE1EC325-7C5F-4DBB-9E6B-5758B0C1CE66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7C394471-7283-43FA-B685-6B7E0373EBD4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68DCB63C-E6D0-436A-8626-BC6CEDE4733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1D68B4D0-6073-40F2-8771-0D0FBE009A4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99716915-FC2C-466B-A14B-617229873FC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1A170FD9-3BB5-4D6A-B27F-37BDA05C064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F59300EB-7B96-4293-8EA2-1E82DDC6AA1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id="{C46EE1A9-33F2-4AED-93A9-FEBD33E4423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id="{FE41376F-16DD-45DB-ABA5-D2D9A46CA4A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id="{3253D91C-EA96-498E-B080-E7432ADF4AE4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id="{D37EE54B-B8A7-40EB-A7A6-5E74FDA73856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id="{5969C4D6-AE81-4427-ACE3-27C03C40E526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id="{B4EEACCF-FCB4-4802-A6FE-FA4052D9AED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id="{45CE6633-D815-4940-83FB-A6CAC78B5D0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3A026E13-5644-41E6-8B2E-90DF8BA0C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D698FD3-E167-4A15-8D39-9C35E44B99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F71F21C9-A218-4C17-9E3B-DB742A26B9E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CCBD9485-A547-48F0-87E9-1ECE658FFE0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id="{5F2EA0F4-F414-4A23-9EA2-32F9CFCAC3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Группа 34">
              <a:extLst>
                <a:ext uri="{FF2B5EF4-FFF2-40B4-BE49-F238E27FC236}">
                  <a16:creationId xmlns:a16="http://schemas.microsoft.com/office/drawing/2014/main" id="{2CEC4343-2D7B-45E6-8D09-1AFD881688E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1D298028-1F5B-4981-9B47-CADA95B39499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0037F565-0010-45A8-9D7F-12BE61332BF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01881417-4110-40F1-8305-514086E513CF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B152C430-0153-4910-AA95-6E5FBBA2C68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7C02D2B7-6991-4C30-B26D-E67AC3ACFC3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E6B9458E-5676-4CB3-89A2-6893CC31DBE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625313B3-A2BE-405F-9B73-1E9C90334BB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FD3451C9-18C8-4299-812A-71EE20B75E5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14AD7AEC-D981-429F-A2FA-43C8EF19BD5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91B57F1E-3FAF-44D8-BF8A-6190FD309E5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9194CDF1-1AB3-406E-ACB5-C54702D9EB6F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C9EABED6-6571-4B6B-AEBA-F72ECB55451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25884A6B-DA1E-4527-A0BA-7F1A92702EB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3F1323B7-C328-434D-B710-2B557CE8488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710E3053-6F84-448E-AEDA-981DFE603DB1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3997E65B-23C5-417C-9890-04644C8B298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772CF325-97ED-4C5E-8B1D-A943743E5DE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A31A4F33-F91B-4A44-B7E6-DDE990BC17F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ADBEDBAE-977B-404A-9624-04301657EAF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7FD76F1E-13E7-423A-B256-CD397FC788CD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90F23DEE-9359-4AFF-BDB6-BCEA25AA8540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id="{E0C9D766-C585-4C6D-90D4-B1B1D2F9FED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id="{9179C837-4F33-4DF6-8E1E-824B8513141E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id="{4D3BC13C-3A20-4EB4-A0C7-ED1CA3F7B0F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id="{B8040DAE-758A-40F6-B2AD-C090F402F8D1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id="{A75BE1C9-7841-4976-A105-8A3EE7D71126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id="{0A875E22-4467-4F7B-82FE-5F2A7330E0A8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2AE1AA7C-BDBE-4C52-B717-9EBEBF871A45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80">
            <a:extLst>
              <a:ext uri="{FF2B5EF4-FFF2-40B4-BE49-F238E27FC236}">
                <a16:creationId xmlns:a16="http://schemas.microsoft.com/office/drawing/2014/main" id="{669F6CFC-69C7-489D-A131-69376678F9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99">
            <a:extLst>
              <a:ext uri="{FF2B5EF4-FFF2-40B4-BE49-F238E27FC236}">
                <a16:creationId xmlns:a16="http://schemas.microsoft.com/office/drawing/2014/main" id="{ACCFD982-C5DE-472D-BDA3-3A382BF31B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>
              <a:alpha val="30000"/>
            </a:schemeClr>
          </a:solidFill>
        </p:spPr>
        <p:txBody>
          <a:bodyPr lIns="504000" tIns="252000" rIns="720000" bIns="108000"/>
          <a:lstStyle/>
          <a:p>
            <a:endParaRPr lang="ru-RU" dirty="0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8" name="图形">
            <a:extLst>
              <a:ext uri="{FF2B5EF4-FFF2-40B4-BE49-F238E27FC236}">
                <a16:creationId xmlns:a16="http://schemas.microsoft.com/office/drawing/2014/main" id="{43D8AF9F-C9BC-4CF7-844A-C9FF7107251D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994303" y="2347015"/>
            <a:ext cx="2190808" cy="2163970"/>
          </a:xfrm>
          <a:prstGeom prst="ellipse">
            <a:avLst/>
          </a:prstGeom>
          <a:solidFill>
            <a:schemeClr val="bg1">
              <a:alpha val="10000"/>
            </a:schemeClr>
          </a:solidFill>
          <a:ln w="25400">
            <a:solidFill>
              <a:schemeClr val="accent1"/>
            </a:solidFill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1218323" fontAlgn="base">
              <a:spcBef>
                <a:spcPct val="0"/>
              </a:spcBef>
              <a:spcAft>
                <a:spcPct val="0"/>
              </a:spcAft>
              <a:buNone/>
            </a:pPr>
            <a:endParaRPr lang="zh-CN" altLang="en-US"/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id="{46D04BED-C062-4300-8583-59B4D4277C4A}"/>
              </a:ext>
            </a:extLst>
          </p:cNvPr>
          <p:cNvGrpSpPr/>
          <p:nvPr userDrawn="1"/>
        </p:nvGrpSpPr>
        <p:grpSpPr>
          <a:xfrm>
            <a:off x="5561724" y="4202371"/>
            <a:ext cx="1068553" cy="165220"/>
            <a:chOff x="7188331" y="3346390"/>
            <a:chExt cx="1068553" cy="165220"/>
          </a:xfrm>
        </p:grpSpPr>
        <p:sp>
          <p:nvSpPr>
            <p:cNvPr id="58" name="图形">
              <a:extLst>
                <a:ext uri="{FF2B5EF4-FFF2-40B4-BE49-F238E27FC236}">
                  <a16:creationId xmlns:a16="http://schemas.microsoft.com/office/drawing/2014/main" id="{6C855791-C487-4C6A-B27D-33B5CE92D4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59" name="Прямая соединительная линия 58">
              <a:extLst>
                <a:ext uri="{FF2B5EF4-FFF2-40B4-BE49-F238E27FC236}">
                  <a16:creationId xmlns:a16="http://schemas.microsoft.com/office/drawing/2014/main" id="{A8B71BA4-0B5E-4957-A082-D3EB61909CC6}"/>
                </a:ext>
              </a:extLst>
            </p:cNvPr>
            <p:cNvCxnSpPr>
              <a:cxnSpLocks/>
              <a:endCxn id="58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id="{5B6FEC5F-0FDA-4F57-AA5D-2982F8546915}"/>
              </a:ext>
            </a:extLst>
          </p:cNvPr>
          <p:cNvGrpSpPr/>
          <p:nvPr userDrawn="1"/>
        </p:nvGrpSpPr>
        <p:grpSpPr>
          <a:xfrm>
            <a:off x="5561724" y="3346390"/>
            <a:ext cx="1068553" cy="165220"/>
            <a:chOff x="7188331" y="3346390"/>
            <a:chExt cx="1068553" cy="165220"/>
          </a:xfrm>
        </p:grpSpPr>
        <p:sp>
          <p:nvSpPr>
            <p:cNvPr id="61" name="图形">
              <a:extLst>
                <a:ext uri="{FF2B5EF4-FFF2-40B4-BE49-F238E27FC236}">
                  <a16:creationId xmlns:a16="http://schemas.microsoft.com/office/drawing/2014/main" id="{28134EF5-ED1E-4CB9-B220-730112DDF0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B7B6BB8B-9BC8-463F-9A94-6D5A80AFF049}"/>
                </a:ext>
              </a:extLst>
            </p:cNvPr>
            <p:cNvCxnSpPr>
              <a:cxnSpLocks/>
              <a:endCxn id="6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Группа 62">
            <a:extLst>
              <a:ext uri="{FF2B5EF4-FFF2-40B4-BE49-F238E27FC236}">
                <a16:creationId xmlns:a16="http://schemas.microsoft.com/office/drawing/2014/main" id="{D81B4E86-B207-4C17-83F7-B9F6A5109231}"/>
              </a:ext>
            </a:extLst>
          </p:cNvPr>
          <p:cNvGrpSpPr/>
          <p:nvPr userDrawn="1"/>
        </p:nvGrpSpPr>
        <p:grpSpPr>
          <a:xfrm>
            <a:off x="5561724" y="2490409"/>
            <a:ext cx="1068553" cy="165220"/>
            <a:chOff x="7188331" y="3346390"/>
            <a:chExt cx="1068553" cy="165220"/>
          </a:xfrm>
        </p:grpSpPr>
        <p:sp>
          <p:nvSpPr>
            <p:cNvPr id="64" name="图形">
              <a:extLst>
                <a:ext uri="{FF2B5EF4-FFF2-40B4-BE49-F238E27FC236}">
                  <a16:creationId xmlns:a16="http://schemas.microsoft.com/office/drawing/2014/main" id="{01FBFEC8-9B6B-4FC6-A598-85135AE134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5" name="Прямая соединительная линия 64">
              <a:extLst>
                <a:ext uri="{FF2B5EF4-FFF2-40B4-BE49-F238E27FC236}">
                  <a16:creationId xmlns:a16="http://schemas.microsoft.com/office/drawing/2014/main" id="{842B2E08-7D70-49FF-B115-E6D8A287FAC9}"/>
                </a:ext>
              </a:extLst>
            </p:cNvPr>
            <p:cNvCxnSpPr>
              <a:cxnSpLocks/>
              <a:endCxn id="64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Группа 65">
            <a:extLst>
              <a:ext uri="{FF2B5EF4-FFF2-40B4-BE49-F238E27FC236}">
                <a16:creationId xmlns:a16="http://schemas.microsoft.com/office/drawing/2014/main" id="{284E790D-FC06-4D42-A303-8FA7AED859E7}"/>
              </a:ext>
            </a:extLst>
          </p:cNvPr>
          <p:cNvGrpSpPr/>
          <p:nvPr userDrawn="1"/>
        </p:nvGrpSpPr>
        <p:grpSpPr>
          <a:xfrm>
            <a:off x="5561724" y="1634428"/>
            <a:ext cx="1068553" cy="165220"/>
            <a:chOff x="7188331" y="3346390"/>
            <a:chExt cx="1068553" cy="165220"/>
          </a:xfrm>
        </p:grpSpPr>
        <p:sp>
          <p:nvSpPr>
            <p:cNvPr id="67" name="图形">
              <a:extLst>
                <a:ext uri="{FF2B5EF4-FFF2-40B4-BE49-F238E27FC236}">
                  <a16:creationId xmlns:a16="http://schemas.microsoft.com/office/drawing/2014/main" id="{BF1C219F-724E-405B-9892-A056A62D03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id="{84BFEDD4-ACF8-4039-89E0-BCA4375D208C}"/>
                </a:ext>
              </a:extLst>
            </p:cNvPr>
            <p:cNvCxnSpPr>
              <a:cxnSpLocks/>
              <a:endCxn id="67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Группа 69">
            <a:extLst>
              <a:ext uri="{FF2B5EF4-FFF2-40B4-BE49-F238E27FC236}">
                <a16:creationId xmlns:a16="http://schemas.microsoft.com/office/drawing/2014/main" id="{9611265E-B77D-4799-9950-DF5E5CE63830}"/>
              </a:ext>
            </a:extLst>
          </p:cNvPr>
          <p:cNvGrpSpPr/>
          <p:nvPr userDrawn="1"/>
        </p:nvGrpSpPr>
        <p:grpSpPr>
          <a:xfrm>
            <a:off x="5561724" y="5058353"/>
            <a:ext cx="1068553" cy="165220"/>
            <a:chOff x="7188331" y="3346390"/>
            <a:chExt cx="1068553" cy="165220"/>
          </a:xfrm>
        </p:grpSpPr>
        <p:sp>
          <p:nvSpPr>
            <p:cNvPr id="71" name="图形">
              <a:extLst>
                <a:ext uri="{FF2B5EF4-FFF2-40B4-BE49-F238E27FC236}">
                  <a16:creationId xmlns:a16="http://schemas.microsoft.com/office/drawing/2014/main" id="{39160618-119D-4066-883B-1DA541613C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72" name="Прямая соединительная линия 71">
              <a:extLst>
                <a:ext uri="{FF2B5EF4-FFF2-40B4-BE49-F238E27FC236}">
                  <a16:creationId xmlns:a16="http://schemas.microsoft.com/office/drawing/2014/main" id="{F4AF1774-4319-4557-9285-1FA9FCD2D23C}"/>
                </a:ext>
              </a:extLst>
            </p:cNvPr>
            <p:cNvCxnSpPr>
              <a:cxnSpLocks/>
              <a:endCxn id="7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82" name="Овал 81">
            <a:extLst>
              <a:ext uri="{FF2B5EF4-FFF2-40B4-BE49-F238E27FC236}">
                <a16:creationId xmlns:a16="http://schemas.microsoft.com/office/drawing/2014/main" id="{9E320207-C718-45C8-BA05-7C75EC59217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3" name="Группа 82">
            <a:extLst>
              <a:ext uri="{FF2B5EF4-FFF2-40B4-BE49-F238E27FC236}">
                <a16:creationId xmlns:a16="http://schemas.microsoft.com/office/drawing/2014/main" id="{EC5D7E8F-B203-41BF-85D7-795A2FC8A42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84" name="Прямая соединительная линия 83">
              <a:extLst>
                <a:ext uri="{FF2B5EF4-FFF2-40B4-BE49-F238E27FC236}">
                  <a16:creationId xmlns:a16="http://schemas.microsoft.com/office/drawing/2014/main" id="{602D20E2-8459-439A-B3AF-3047186C7C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Группа 84">
              <a:extLst>
                <a:ext uri="{FF2B5EF4-FFF2-40B4-BE49-F238E27FC236}">
                  <a16:creationId xmlns:a16="http://schemas.microsoft.com/office/drawing/2014/main" id="{87B880A8-0C1A-4DEC-BD3D-5779ED04865A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87" name="Полилиния: фигура 86">
                <a:extLst>
                  <a:ext uri="{FF2B5EF4-FFF2-40B4-BE49-F238E27FC236}">
                    <a16:creationId xmlns:a16="http://schemas.microsoft.com/office/drawing/2014/main" id="{E3F9529E-767F-4F14-B0B7-7687EFA5B293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8" name="Полилиния: фигура 87">
                <a:extLst>
                  <a:ext uri="{FF2B5EF4-FFF2-40B4-BE49-F238E27FC236}">
                    <a16:creationId xmlns:a16="http://schemas.microsoft.com/office/drawing/2014/main" id="{5D3041E2-FD01-4FC4-8A85-7B82F61E7851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9" name="Полилиния: фигура 88">
                <a:extLst>
                  <a:ext uri="{FF2B5EF4-FFF2-40B4-BE49-F238E27FC236}">
                    <a16:creationId xmlns:a16="http://schemas.microsoft.com/office/drawing/2014/main" id="{BFB34D94-9796-4B2D-8553-7F5B0781CC0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0" name="Полилиния: фигура 89">
                <a:extLst>
                  <a:ext uri="{FF2B5EF4-FFF2-40B4-BE49-F238E27FC236}">
                    <a16:creationId xmlns:a16="http://schemas.microsoft.com/office/drawing/2014/main" id="{CE1E5781-8987-4A66-B2B0-D9B720C6FBB7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1" name="Полилиния: фигура 90">
                <a:extLst>
                  <a:ext uri="{FF2B5EF4-FFF2-40B4-BE49-F238E27FC236}">
                    <a16:creationId xmlns:a16="http://schemas.microsoft.com/office/drawing/2014/main" id="{EAEAD829-D4F0-4E4F-AC6F-4BF35C2AE4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2" name="Полилиния: фигура 91">
                <a:extLst>
                  <a:ext uri="{FF2B5EF4-FFF2-40B4-BE49-F238E27FC236}">
                    <a16:creationId xmlns:a16="http://schemas.microsoft.com/office/drawing/2014/main" id="{B14C34CE-6AA9-407C-912C-E24879C7D491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3" name="Полилиния: фигура 92">
                <a:extLst>
                  <a:ext uri="{FF2B5EF4-FFF2-40B4-BE49-F238E27FC236}">
                    <a16:creationId xmlns:a16="http://schemas.microsoft.com/office/drawing/2014/main" id="{471442E2-7F6E-48E9-9661-1EB1426F2F05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4" name="Полилиния: фигура 93">
                <a:extLst>
                  <a:ext uri="{FF2B5EF4-FFF2-40B4-BE49-F238E27FC236}">
                    <a16:creationId xmlns:a16="http://schemas.microsoft.com/office/drawing/2014/main" id="{7C91FB19-754A-4D58-BF0B-30497C9701EC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5" name="Полилиния: фигура 94">
                <a:extLst>
                  <a:ext uri="{FF2B5EF4-FFF2-40B4-BE49-F238E27FC236}">
                    <a16:creationId xmlns:a16="http://schemas.microsoft.com/office/drawing/2014/main" id="{3B7882DD-CCEF-41C0-B76C-00D187193D3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6" name="Полилиния: фигура 95">
                <a:extLst>
                  <a:ext uri="{FF2B5EF4-FFF2-40B4-BE49-F238E27FC236}">
                    <a16:creationId xmlns:a16="http://schemas.microsoft.com/office/drawing/2014/main" id="{3E0A864D-8B73-4C8B-8C2B-E3EFBD3DADB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: фигура 96">
                <a:extLst>
                  <a:ext uri="{FF2B5EF4-FFF2-40B4-BE49-F238E27FC236}">
                    <a16:creationId xmlns:a16="http://schemas.microsoft.com/office/drawing/2014/main" id="{45C11CFC-C322-4271-8519-99945B94A29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8" name="Полилиния: фигура 97">
                <a:extLst>
                  <a:ext uri="{FF2B5EF4-FFF2-40B4-BE49-F238E27FC236}">
                    <a16:creationId xmlns:a16="http://schemas.microsoft.com/office/drawing/2014/main" id="{0BECD1D6-B3BE-4D2D-BFF8-04B2E11D069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9" name="Полилиния: фигура 98">
                <a:extLst>
                  <a:ext uri="{FF2B5EF4-FFF2-40B4-BE49-F238E27FC236}">
                    <a16:creationId xmlns:a16="http://schemas.microsoft.com/office/drawing/2014/main" id="{C0D370D9-7222-4AE2-82B4-EF1529D7165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: фигура 99">
                <a:extLst>
                  <a:ext uri="{FF2B5EF4-FFF2-40B4-BE49-F238E27FC236}">
                    <a16:creationId xmlns:a16="http://schemas.microsoft.com/office/drawing/2014/main" id="{22C54E6F-B430-4F8E-A309-D1660B5537C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1" name="Полилиния: фигура 100">
                <a:extLst>
                  <a:ext uri="{FF2B5EF4-FFF2-40B4-BE49-F238E27FC236}">
                    <a16:creationId xmlns:a16="http://schemas.microsoft.com/office/drawing/2014/main" id="{375805CB-4900-46FA-86E3-82C0A1AC47A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2" name="Полилиния: фигура 101">
                <a:extLst>
                  <a:ext uri="{FF2B5EF4-FFF2-40B4-BE49-F238E27FC236}">
                    <a16:creationId xmlns:a16="http://schemas.microsoft.com/office/drawing/2014/main" id="{53881884-0AB6-4465-BEF0-9ADC9A9A49C9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: фигура 102">
                <a:extLst>
                  <a:ext uri="{FF2B5EF4-FFF2-40B4-BE49-F238E27FC236}">
                    <a16:creationId xmlns:a16="http://schemas.microsoft.com/office/drawing/2014/main" id="{A62BBAA4-B002-4F2A-B8E1-134D57DD6AE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4" name="Полилиния: фигура 103">
                <a:extLst>
                  <a:ext uri="{FF2B5EF4-FFF2-40B4-BE49-F238E27FC236}">
                    <a16:creationId xmlns:a16="http://schemas.microsoft.com/office/drawing/2014/main" id="{BDDBA869-601D-4BB9-B8B2-3392CA0F352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5" name="Полилиния: фигура 104">
                <a:extLst>
                  <a:ext uri="{FF2B5EF4-FFF2-40B4-BE49-F238E27FC236}">
                    <a16:creationId xmlns:a16="http://schemas.microsoft.com/office/drawing/2014/main" id="{0376B7F0-58B9-41C7-B06B-D5ED32E8E3D9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6" name="Полилиния: фигура 105">
                <a:extLst>
                  <a:ext uri="{FF2B5EF4-FFF2-40B4-BE49-F238E27FC236}">
                    <a16:creationId xmlns:a16="http://schemas.microsoft.com/office/drawing/2014/main" id="{C2822DB7-7363-4F8A-97EC-249D9AB02A8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7" name="Полилиния: фигура 106">
                <a:extLst>
                  <a:ext uri="{FF2B5EF4-FFF2-40B4-BE49-F238E27FC236}">
                    <a16:creationId xmlns:a16="http://schemas.microsoft.com/office/drawing/2014/main" id="{52080BEC-9FF1-448F-B2D3-44FF4613C58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8" name="Полилиния: фигура 107">
                <a:extLst>
                  <a:ext uri="{FF2B5EF4-FFF2-40B4-BE49-F238E27FC236}">
                    <a16:creationId xmlns:a16="http://schemas.microsoft.com/office/drawing/2014/main" id="{C172DCB4-84C5-4C53-925F-1E669BA4E053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9" name="Полилиния: фигура 108">
                <a:extLst>
                  <a:ext uri="{FF2B5EF4-FFF2-40B4-BE49-F238E27FC236}">
                    <a16:creationId xmlns:a16="http://schemas.microsoft.com/office/drawing/2014/main" id="{35FFACF1-2A35-49C4-849B-31CE37AC83F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: фигура 109">
                <a:extLst>
                  <a:ext uri="{FF2B5EF4-FFF2-40B4-BE49-F238E27FC236}">
                    <a16:creationId xmlns:a16="http://schemas.microsoft.com/office/drawing/2014/main" id="{6000B2AA-988A-4D8F-8048-2560E67FF87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1" name="Полилиния: фигура 110">
                <a:extLst>
                  <a:ext uri="{FF2B5EF4-FFF2-40B4-BE49-F238E27FC236}">
                    <a16:creationId xmlns:a16="http://schemas.microsoft.com/office/drawing/2014/main" id="{4CBD25FC-6C19-4247-AE66-DD011A98479A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2" name="Полилиния: фигура 111">
                <a:extLst>
                  <a:ext uri="{FF2B5EF4-FFF2-40B4-BE49-F238E27FC236}">
                    <a16:creationId xmlns:a16="http://schemas.microsoft.com/office/drawing/2014/main" id="{256FC3BB-EBF1-493A-939F-B0CE550CA14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3" name="Полилиния: фигура 112">
                <a:extLst>
                  <a:ext uri="{FF2B5EF4-FFF2-40B4-BE49-F238E27FC236}">
                    <a16:creationId xmlns:a16="http://schemas.microsoft.com/office/drawing/2014/main" id="{D4859347-40FE-440C-8BB2-AFAA2B3B4B2D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6" name="Полилиния: фигура 85">
              <a:extLst>
                <a:ext uri="{FF2B5EF4-FFF2-40B4-BE49-F238E27FC236}">
                  <a16:creationId xmlns:a16="http://schemas.microsoft.com/office/drawing/2014/main" id="{48F8EBA0-47C6-47D5-B742-491E5F3FD7E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21FC05-E53E-4267-B260-3B84D14B09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C4DEED5-5294-4A84-A570-8E283E8F843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1EC4D4BA-DC56-4501-81E3-30BF6D715C6B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F8001780-BA6A-4568-969D-D5220E0E93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BFD00AE7-24CB-4F51-A0E0-20B2668C2DFE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B110081A-8C57-400F-9869-954747A3EB1F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4A6C5ED9-5EC5-4706-9706-C6C81F8CA78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FFB04040-2C71-4CA8-B519-C62B980DBB3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C576990D-61D0-4E2F-AE2A-691ED67BE6A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48CD23F9-65AE-4F3D-81A4-199E1A6D6F84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24DD1C33-88AE-454C-956C-DAA65429FFF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CBE9C3F3-9EF2-43AC-85C7-22BF37B91A8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96F55775-14D0-408B-8756-0C6274C9F1F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13A7F421-9875-4964-B152-943918F1DFEA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BF491195-BBA4-4766-BD4D-C44949383FFB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5C7C9CC4-8667-446A-BEF8-7C464E85DC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BDC966D5-1C15-4746-944C-0A10850C5C9F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88A49A23-3A6E-482B-9F33-7CA812C186DB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47B6822F-18A1-45A0-8C4C-59FCF44C1C9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546C4C35-DA1F-4F4F-A94D-36BDF85B9AC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D8869A1F-4F47-4601-B058-2B7EB51F72D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9566E4E0-6173-4864-BD6E-DF0B46B4F30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1249D546-C866-45E7-AE04-3F6F88995D6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18514B78-A65D-46EC-9274-76A1DB4127E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CF86CEB6-74E2-4273-8914-4A33CCF69FB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E608FB51-80D9-49A4-97E6-34FEAA0860C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3A67CFA5-7067-477E-BAA7-4D8CF45E6F5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F9BF8A47-BC85-4B73-93AE-1F20230D968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A2179092-D2DE-42A8-9C29-EA28C5455CB1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BB9AA607-0206-450D-86E5-EA95B861ACA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EFBA879F-7491-4681-92C2-BA1E685DFF1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87F990BD-C05B-46A7-B5D5-6E4EC84FB8FA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id="{7BDDD44C-3C4E-45FC-B819-930AD67CCF29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AE20C6B-EB74-428B-8673-74F4C5A48D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8C7DF047-31DD-42AC-9EAB-1BC4C238AE2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5620F902-69B3-4E58-B4EC-DE5A7C099EBF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1A32FBB-0767-40E5-9CE9-396C6FE5A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Группа 24">
              <a:extLst>
                <a:ext uri="{FF2B5EF4-FFF2-40B4-BE49-F238E27FC236}">
                  <a16:creationId xmlns:a16="http://schemas.microsoft.com/office/drawing/2014/main" id="{E8D5AF07-D516-4226-A37F-B57C2A77598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37E9F4A4-B0DD-4360-81A1-4718DB13246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3011DE2B-136E-455C-8693-7BADE243180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CF8BC8F4-AF47-4FE4-B9EA-B1E722BC6CA8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132C80E1-2E0F-4CB1-ABA7-118A7C91348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4ACD9B0B-B31F-49D6-A61A-490D878E1811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FEC5A5CB-00BE-4E2D-92C0-CB3924DEF63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DB6ACB35-26D5-4915-ACDC-D3315C605EB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0AE5E51B-F381-4BA3-A195-479E80ECA554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2C7D9EE2-7269-4C42-B059-CFD4B52E9A92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39E65D60-C848-458F-B74E-DD3299DB285F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32F6EE4D-DD94-493C-852C-E150915831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B707459B-1D63-49A5-8ABE-9A93B7B1C56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435EB9A5-F85E-4E1C-88D8-70F125145948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04151F01-FAA5-4A96-8F1E-A2B0FD5F048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529FA4CF-EA23-4B47-9575-36CC42573309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B63E49A8-53FA-47FA-B99E-9CDF48577B90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214EBC2F-388E-437F-84DC-174B2A4C9A9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7F7DF3D0-3041-4880-9C92-AFBC5C88DB0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544B3C31-59D9-416C-82D8-6048C5E18EC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C82B20F7-0D84-415C-A665-A2662456D14B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0D0BB878-FD05-478C-968D-C7DA5FCC381D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5C602C8B-DBA4-4C6E-A5B8-4979051E6626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A4766036-3D28-4136-9C9D-67CE25172F2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627FB591-5108-439B-9593-790F4E5F6DB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307FA40A-CDDB-4BBF-B29C-FF211CAC560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7294C32B-A8F9-451D-9997-B3498FAF1399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1C6D842C-846C-4AEB-A57E-FA115EB74DF3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id="{7ED7D1C6-DDA5-4E62-8A4F-D691DE8B1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016386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1649669-AC31-42BC-89FA-E115807003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D586FB93-0180-4022-B5D4-AFE5282F9D0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26FF09DA-E1EF-407F-9477-8AA9B857260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DAD11932-286E-4B39-9EFC-60F62B1127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3AD45656-1A93-4E90-99F8-86F6BB900F1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677A77F3-C6A8-4CAA-A32C-351ECC958B7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EA5CBC29-6F8F-4DB9-8761-E5565104BB4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3388883B-C1D6-4978-A3FD-717B392BB30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D10E59B1-92DB-43C6-ADA9-77F09FF888C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F2C63531-40E2-41E3-AD2A-C6E645ACB2E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3EAE7383-FD66-4547-BDB8-DFBBAA1560E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6A0C2752-79FA-484B-BAC3-2929BAF75A5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E16D82BF-3763-446A-936C-19B5A005C55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08CBA521-D905-481F-A132-3F340464F54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A3EA0853-17CD-4AEA-A9A7-B1F815CD93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9C054058-0100-4AC3-A0AF-B34E9FE0AFF5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AA74E599-1359-4132-A893-85680F3DA953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9BD2F307-91C4-4E25-BBE0-09F928ADD46D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837E19FF-6E5A-41BC-9D8B-CAE707232BB5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A81F6720-0166-4433-B11A-A2085BB101C3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6781796A-D70C-4E32-BEC8-AB3D85BD958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E13CCB89-47D4-46EE-AB91-044542145A2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EF42E062-8D88-42AB-B835-CBBE03C7D6A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BBA0D9C5-47B6-47D5-9C49-9DA9FF7895AE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4D352122-CC30-467B-A5ED-2698E29193D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0ED6B498-E3F5-4E4F-B8A8-A66FC8B41F9E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CE1A1C09-5571-4EFA-B3FE-0C7FD93096A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DCDE9B86-2C24-4C7E-BF82-5B56FB2CC31A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6D867293-C8B3-43CF-9FA2-05EE9081DFF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61D42E86-DB88-4254-BEAF-5F8C6B0B97B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725231B4-4E9F-4513-A4DD-EA43BD9D1BF4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B5875D6A-588D-4516-BC01-1FFE0E3CA5E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2A81E9D1-9035-4511-BD36-36B99F04DB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101">
            <a:extLst>
              <a:ext uri="{FF2B5EF4-FFF2-40B4-BE49-F238E27FC236}">
                <a16:creationId xmlns:a16="http://schemas.microsoft.com/office/drawing/2014/main" id="{E599EA99-12FE-4859-9C78-C6D4943ADC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439B213-799A-4B4D-9915-90C4E6E13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grpSp>
        <p:nvGrpSpPr>
          <p:cNvPr id="154" name="Группа 153">
            <a:extLst>
              <a:ext uri="{FF2B5EF4-FFF2-40B4-BE49-F238E27FC236}">
                <a16:creationId xmlns:a16="http://schemas.microsoft.com/office/drawing/2014/main" id="{E165D020-9891-4F93-9E23-C39D3A53495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5" name="Прямая соединительная линия 154">
              <a:extLst>
                <a:ext uri="{FF2B5EF4-FFF2-40B4-BE49-F238E27FC236}">
                  <a16:creationId xmlns:a16="http://schemas.microsoft.com/office/drawing/2014/main" id="{D2FF1A3E-CD08-4F05-93A1-798CF3E5F4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6" name="Группа 155">
              <a:extLst>
                <a:ext uri="{FF2B5EF4-FFF2-40B4-BE49-F238E27FC236}">
                  <a16:creationId xmlns:a16="http://schemas.microsoft.com/office/drawing/2014/main" id="{55E1E076-D425-470F-A0C8-CA475A1BD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F20A82D4-DC11-44B7-A8B6-52BE9387B96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02140C81-079A-4BF2-8277-7AFC9D15853A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88C96BB1-A746-490C-A017-23F2AF5B2E23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B3CA114A-C459-4101-A700-3AAAAFE41033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647D9C0C-E6DD-4ADD-AA6F-23A3077230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F1D31973-915A-4CE7-B9D7-520020D7C74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074B7A4F-6074-4194-BB8A-EEF7B65AEBCC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5" name="Полилиния: фигура 164">
                <a:extLst>
                  <a:ext uri="{FF2B5EF4-FFF2-40B4-BE49-F238E27FC236}">
                    <a16:creationId xmlns:a16="http://schemas.microsoft.com/office/drawing/2014/main" id="{EB026508-7711-4809-B958-2B6545AEE3DF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6" name="Полилиния: фигура 165">
                <a:extLst>
                  <a:ext uri="{FF2B5EF4-FFF2-40B4-BE49-F238E27FC236}">
                    <a16:creationId xmlns:a16="http://schemas.microsoft.com/office/drawing/2014/main" id="{E06ADACE-E854-47F7-9051-21B7D95B419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7" name="Полилиния: фигура 166">
                <a:extLst>
                  <a:ext uri="{FF2B5EF4-FFF2-40B4-BE49-F238E27FC236}">
                    <a16:creationId xmlns:a16="http://schemas.microsoft.com/office/drawing/2014/main" id="{E5857FD4-C56C-4956-B227-AACEEEAF19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8" name="Полилиния: фигура 167">
                <a:extLst>
                  <a:ext uri="{FF2B5EF4-FFF2-40B4-BE49-F238E27FC236}">
                    <a16:creationId xmlns:a16="http://schemas.microsoft.com/office/drawing/2014/main" id="{D3118B60-220A-4FBC-8F8C-7E9567166620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9" name="Полилиния: фигура 168">
                <a:extLst>
                  <a:ext uri="{FF2B5EF4-FFF2-40B4-BE49-F238E27FC236}">
                    <a16:creationId xmlns:a16="http://schemas.microsoft.com/office/drawing/2014/main" id="{159ACDB9-30A9-4B20-8556-0DF33FC957D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0" name="Полилиния: фигура 169">
                <a:extLst>
                  <a:ext uri="{FF2B5EF4-FFF2-40B4-BE49-F238E27FC236}">
                    <a16:creationId xmlns:a16="http://schemas.microsoft.com/office/drawing/2014/main" id="{F019D15A-6C4B-4640-B85D-19ECE7833AEE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1" name="Полилиния: фигура 170">
                <a:extLst>
                  <a:ext uri="{FF2B5EF4-FFF2-40B4-BE49-F238E27FC236}">
                    <a16:creationId xmlns:a16="http://schemas.microsoft.com/office/drawing/2014/main" id="{7D08950B-954F-4769-A647-F5A159F7169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2" name="Полилиния: фигура 171">
                <a:extLst>
                  <a:ext uri="{FF2B5EF4-FFF2-40B4-BE49-F238E27FC236}">
                    <a16:creationId xmlns:a16="http://schemas.microsoft.com/office/drawing/2014/main" id="{4EF42FE6-A99E-41E5-910C-2A9DDACE49C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3" name="Полилиния: фигура 172">
                <a:extLst>
                  <a:ext uri="{FF2B5EF4-FFF2-40B4-BE49-F238E27FC236}">
                    <a16:creationId xmlns:a16="http://schemas.microsoft.com/office/drawing/2014/main" id="{1F48C862-A00C-477C-8EF4-AE50559BFF6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4" name="Полилиния: фигура 173">
                <a:extLst>
                  <a:ext uri="{FF2B5EF4-FFF2-40B4-BE49-F238E27FC236}">
                    <a16:creationId xmlns:a16="http://schemas.microsoft.com/office/drawing/2014/main" id="{E765BFCD-013D-4B0F-9765-FD9C1D1EFB0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5" name="Полилиния: фигура 174">
                <a:extLst>
                  <a:ext uri="{FF2B5EF4-FFF2-40B4-BE49-F238E27FC236}">
                    <a16:creationId xmlns:a16="http://schemas.microsoft.com/office/drawing/2014/main" id="{FDC92BCA-B40B-4555-A002-F1D2AAE0B69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6" name="Полилиния: фигура 175">
                <a:extLst>
                  <a:ext uri="{FF2B5EF4-FFF2-40B4-BE49-F238E27FC236}">
                    <a16:creationId xmlns:a16="http://schemas.microsoft.com/office/drawing/2014/main" id="{83D07E91-B853-4EFE-845D-1DB607B9D412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7" name="Полилиния: фигура 176">
                <a:extLst>
                  <a:ext uri="{FF2B5EF4-FFF2-40B4-BE49-F238E27FC236}">
                    <a16:creationId xmlns:a16="http://schemas.microsoft.com/office/drawing/2014/main" id="{782CE478-BD44-4A6E-B4FE-8BA7F9AC7FF3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8" name="Полилиния: фигура 177">
                <a:extLst>
                  <a:ext uri="{FF2B5EF4-FFF2-40B4-BE49-F238E27FC236}">
                    <a16:creationId xmlns:a16="http://schemas.microsoft.com/office/drawing/2014/main" id="{B410AD1E-1BB3-4306-977E-BB2F14521D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9" name="Полилиния: фигура 178">
                <a:extLst>
                  <a:ext uri="{FF2B5EF4-FFF2-40B4-BE49-F238E27FC236}">
                    <a16:creationId xmlns:a16="http://schemas.microsoft.com/office/drawing/2014/main" id="{93663B02-4069-49F6-8764-FFD128355BC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0" name="Полилиния: фигура 179">
                <a:extLst>
                  <a:ext uri="{FF2B5EF4-FFF2-40B4-BE49-F238E27FC236}">
                    <a16:creationId xmlns:a16="http://schemas.microsoft.com/office/drawing/2014/main" id="{0E2233D0-076C-42CC-9E06-08D75634A94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1" name="Полилиния: фигура 180">
                <a:extLst>
                  <a:ext uri="{FF2B5EF4-FFF2-40B4-BE49-F238E27FC236}">
                    <a16:creationId xmlns:a16="http://schemas.microsoft.com/office/drawing/2014/main" id="{F95AE4F4-AD0E-48BF-9299-579FB92CE938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2" name="Полилиния: фигура 181">
                <a:extLst>
                  <a:ext uri="{FF2B5EF4-FFF2-40B4-BE49-F238E27FC236}">
                    <a16:creationId xmlns:a16="http://schemas.microsoft.com/office/drawing/2014/main" id="{3882ED78-C433-485B-9A91-6A603D5B7E4C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3" name="Полилиния: фигура 182">
                <a:extLst>
                  <a:ext uri="{FF2B5EF4-FFF2-40B4-BE49-F238E27FC236}">
                    <a16:creationId xmlns:a16="http://schemas.microsoft.com/office/drawing/2014/main" id="{87E0E0E1-63B8-466E-BE21-CADDF3C2671C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4" name="Полилиния: фигура 183">
                <a:extLst>
                  <a:ext uri="{FF2B5EF4-FFF2-40B4-BE49-F238E27FC236}">
                    <a16:creationId xmlns:a16="http://schemas.microsoft.com/office/drawing/2014/main" id="{7151F13F-B5EA-47D5-8CB4-F50299A84252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57" name="Полилиния: фигура 156">
              <a:extLst>
                <a:ext uri="{FF2B5EF4-FFF2-40B4-BE49-F238E27FC236}">
                  <a16:creationId xmlns:a16="http://schemas.microsoft.com/office/drawing/2014/main" id="{10910ACA-1086-4E1F-95F9-4168BC0A1AA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85" name="Овал 184">
            <a:extLst>
              <a:ext uri="{FF2B5EF4-FFF2-40B4-BE49-F238E27FC236}">
                <a16:creationId xmlns:a16="http://schemas.microsoft.com/office/drawing/2014/main" id="{FFC5341B-8088-45B3-B1E0-C836E023CF3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A3040A7-4ABD-4AD7-A17F-EE859EDDB4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>
            <a:off x="0" y="0"/>
            <a:ext cx="12192000" cy="2430606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65" name="Овал 164">
            <a:extLst>
              <a:ext uri="{FF2B5EF4-FFF2-40B4-BE49-F238E27FC236}">
                <a16:creationId xmlns:a16="http://schemas.microsoft.com/office/drawing/2014/main" id="{A77AC7FD-4530-427B-B5AB-32CDD089F93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698AD5-4A3F-4D53-9ACB-E2C20A5979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5" name="Овал 124">
            <a:extLst>
              <a:ext uri="{FF2B5EF4-FFF2-40B4-BE49-F238E27FC236}">
                <a16:creationId xmlns:a16="http://schemas.microsoft.com/office/drawing/2014/main" id="{C4B2A816-3203-4ACB-AB6C-8EFD24F7F02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86">
            <a:extLst>
              <a:ext uri="{FF2B5EF4-FFF2-40B4-BE49-F238E27FC236}">
                <a16:creationId xmlns:a16="http://schemas.microsoft.com/office/drawing/2014/main" id="{94ABDC82-6394-49F1-AAC4-537FA12FB3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Блок-схема: узел 9">
            <a:extLst>
              <a:ext uri="{FF2B5EF4-FFF2-40B4-BE49-F238E27FC236}">
                <a16:creationId xmlns:a16="http://schemas.microsoft.com/office/drawing/2014/main" id="{3395AA38-74A1-4EBE-A8B4-DF61166BCDE8}"/>
              </a:ext>
            </a:extLst>
          </p:cNvPr>
          <p:cNvSpPr/>
          <p:nvPr userDrawn="1"/>
        </p:nvSpPr>
        <p:spPr>
          <a:xfrm>
            <a:off x="806323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1" name="Блок-схема: узел 10">
            <a:extLst>
              <a:ext uri="{FF2B5EF4-FFF2-40B4-BE49-F238E27FC236}">
                <a16:creationId xmlns:a16="http://schemas.microsoft.com/office/drawing/2014/main" id="{203AB3E4-2426-4FCC-A5A8-E0742A900E88}"/>
              </a:ext>
            </a:extLst>
          </p:cNvPr>
          <p:cNvSpPr/>
          <p:nvPr userDrawn="1"/>
        </p:nvSpPr>
        <p:spPr>
          <a:xfrm>
            <a:off x="3014568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3" name="Блок-схема: узел 12">
            <a:extLst>
              <a:ext uri="{FF2B5EF4-FFF2-40B4-BE49-F238E27FC236}">
                <a16:creationId xmlns:a16="http://schemas.microsoft.com/office/drawing/2014/main" id="{724B65E7-D007-4D56-AD71-53527B8C9111}"/>
              </a:ext>
            </a:extLst>
          </p:cNvPr>
          <p:cNvSpPr/>
          <p:nvPr userDrawn="1"/>
        </p:nvSpPr>
        <p:spPr>
          <a:xfrm>
            <a:off x="5191192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4" name="Блок-схема: узел 13">
            <a:extLst>
              <a:ext uri="{FF2B5EF4-FFF2-40B4-BE49-F238E27FC236}">
                <a16:creationId xmlns:a16="http://schemas.microsoft.com/office/drawing/2014/main" id="{F22B6E87-DC5C-4C5D-8379-65E3242EC328}"/>
              </a:ext>
            </a:extLst>
          </p:cNvPr>
          <p:cNvSpPr/>
          <p:nvPr userDrawn="1"/>
        </p:nvSpPr>
        <p:spPr>
          <a:xfrm>
            <a:off x="7366644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5" name="Блок-схема: узел 14">
            <a:extLst>
              <a:ext uri="{FF2B5EF4-FFF2-40B4-BE49-F238E27FC236}">
                <a16:creationId xmlns:a16="http://schemas.microsoft.com/office/drawing/2014/main" id="{8D74E0F3-44A5-4115-A1DE-CFC6C8DAB3B9}"/>
              </a:ext>
            </a:extLst>
          </p:cNvPr>
          <p:cNvSpPr/>
          <p:nvPr userDrawn="1"/>
        </p:nvSpPr>
        <p:spPr>
          <a:xfrm>
            <a:off x="9542096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6" name="Рисунок 4">
            <a:extLst>
              <a:ext uri="{FF2B5EF4-FFF2-40B4-BE49-F238E27FC236}">
                <a16:creationId xmlns:a16="http://schemas.microsoft.com/office/drawing/2014/main" id="{ED726E30-C1D6-4285-B31D-DB4B0AFE1C8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60028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7" name="Рисунок 4">
            <a:extLst>
              <a:ext uri="{FF2B5EF4-FFF2-40B4-BE49-F238E27FC236}">
                <a16:creationId xmlns:a16="http://schemas.microsoft.com/office/drawing/2014/main" id="{5D666330-2A8F-40C2-96E1-1AA626B564F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168273" y="1431521"/>
            <a:ext cx="1536171" cy="1440161"/>
          </a:xfrm>
          <a:prstGeom prst="ellipse">
            <a:avLst/>
          </a:prstGeom>
        </p:spPr>
        <p:txBody>
          <a:bodyPr tIns="0" b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8" name="Рисунок 4">
            <a:extLst>
              <a:ext uri="{FF2B5EF4-FFF2-40B4-BE49-F238E27FC236}">
                <a16:creationId xmlns:a16="http://schemas.microsoft.com/office/drawing/2014/main" id="{2B4C0267-B13E-48F6-8769-4A51CE018D2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344897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9" name="Рисунок 4">
            <a:extLst>
              <a:ext uri="{FF2B5EF4-FFF2-40B4-BE49-F238E27FC236}">
                <a16:creationId xmlns:a16="http://schemas.microsoft.com/office/drawing/2014/main" id="{11ECAAE6-96D9-458E-A79E-8B71C85EA8CC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20349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20" name="Рисунок 4">
            <a:extLst>
              <a:ext uri="{FF2B5EF4-FFF2-40B4-BE49-F238E27FC236}">
                <a16:creationId xmlns:a16="http://schemas.microsoft.com/office/drawing/2014/main" id="{24FBB95A-DD8F-4C88-9617-11735A213E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695801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6" name="Текст 35">
            <a:extLst>
              <a:ext uri="{FF2B5EF4-FFF2-40B4-BE49-F238E27FC236}">
                <a16:creationId xmlns:a16="http://schemas.microsoft.com/office/drawing/2014/main" id="{1FE01676-F1D6-4F0B-B3F9-B0927527ABA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6323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8" name="Текст 35">
            <a:extLst>
              <a:ext uri="{FF2B5EF4-FFF2-40B4-BE49-F238E27FC236}">
                <a16:creationId xmlns:a16="http://schemas.microsoft.com/office/drawing/2014/main" id="{FF9E7FDB-3FF3-46D9-8D75-F4B0F7DC9E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014568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0" name="Текст 35">
            <a:extLst>
              <a:ext uri="{FF2B5EF4-FFF2-40B4-BE49-F238E27FC236}">
                <a16:creationId xmlns:a16="http://schemas.microsoft.com/office/drawing/2014/main" id="{8C9A8466-58C2-4634-B8A8-5788915A5DA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91192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2" name="Текст 35">
            <a:extLst>
              <a:ext uri="{FF2B5EF4-FFF2-40B4-BE49-F238E27FC236}">
                <a16:creationId xmlns:a16="http://schemas.microsoft.com/office/drawing/2014/main" id="{8C38D665-1E5E-4FC2-B045-B85AEB2D1CE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66644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4" name="Текст 35">
            <a:extLst>
              <a:ext uri="{FF2B5EF4-FFF2-40B4-BE49-F238E27FC236}">
                <a16:creationId xmlns:a16="http://schemas.microsoft.com/office/drawing/2014/main" id="{7618809C-A5EC-4365-80B6-929AB250118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542096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grpSp>
        <p:nvGrpSpPr>
          <p:cNvPr id="56" name="Группа 55">
            <a:extLst>
              <a:ext uri="{FF2B5EF4-FFF2-40B4-BE49-F238E27FC236}">
                <a16:creationId xmlns:a16="http://schemas.microsoft.com/office/drawing/2014/main" id="{9E3A3019-E1A3-4A33-B5D4-E01B8A8BCE45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57" name="Прямая соединительная линия 56">
              <a:extLst>
                <a:ext uri="{FF2B5EF4-FFF2-40B4-BE49-F238E27FC236}">
                  <a16:creationId xmlns:a16="http://schemas.microsoft.com/office/drawing/2014/main" id="{B481ADE8-0B69-4C8F-B2CF-380FB2ADD4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Группа 57">
              <a:extLst>
                <a:ext uri="{FF2B5EF4-FFF2-40B4-BE49-F238E27FC236}">
                  <a16:creationId xmlns:a16="http://schemas.microsoft.com/office/drawing/2014/main" id="{33DEDD69-E43D-41B5-8BC3-B3C47D8579F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id="{ECC4716D-C55F-409C-867D-9D044B9A2C2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id="{1AB02378-EAF3-4A68-AAD3-408A628F198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id="{B42AB34A-9276-489C-821E-D34666313F6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id="{E1FBDD54-6633-41BB-9041-9FFFF19AF889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id="{278FA7D7-F039-42BC-BC32-8A86D4FBBF7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:a16="http://schemas.microsoft.com/office/drawing/2014/main" id="{A3730BEC-B0A8-41E4-A04D-D3FD1397DBF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:a16="http://schemas.microsoft.com/office/drawing/2014/main" id="{B14D2C05-28C7-4E82-8398-9CC41990F0DB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:a16="http://schemas.microsoft.com/office/drawing/2014/main" id="{6341A4A7-EBD3-443F-A0A4-05F0760D1DF8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:a16="http://schemas.microsoft.com/office/drawing/2014/main" id="{E54886EA-ACF5-44DE-BB9E-4FDCE3143B5F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:a16="http://schemas.microsoft.com/office/drawing/2014/main" id="{E75CA266-5B96-46A8-B54D-67A96E8F5892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:a16="http://schemas.microsoft.com/office/drawing/2014/main" id="{A2CC1930-1989-46F2-9D44-58A47CB1EB01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:a16="http://schemas.microsoft.com/office/drawing/2014/main" id="{7D094E26-8305-4C95-B7FB-F738AF6FA0E7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:a16="http://schemas.microsoft.com/office/drawing/2014/main" id="{3A7E1EEA-A49C-492D-BC8C-461B7D66D0A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:a16="http://schemas.microsoft.com/office/drawing/2014/main" id="{C070D919-E632-43B9-82B5-E62E18F458E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:a16="http://schemas.microsoft.com/office/drawing/2014/main" id="{6F82B6E8-257A-4053-B878-CD8C3AA7E21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:a16="http://schemas.microsoft.com/office/drawing/2014/main" id="{3DD68EF9-B4D1-4817-9485-BF640C65BB4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:a16="http://schemas.microsoft.com/office/drawing/2014/main" id="{5C0CE561-D8B2-4F33-B51D-06B83CAF1616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:a16="http://schemas.microsoft.com/office/drawing/2014/main" id="{CA9A2FD7-4FA1-4D50-B4A2-9A21F096170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:a16="http://schemas.microsoft.com/office/drawing/2014/main" id="{4C8B9152-8F94-4109-883C-F1A49321060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: фигура 78">
                <a:extLst>
                  <a:ext uri="{FF2B5EF4-FFF2-40B4-BE49-F238E27FC236}">
                    <a16:creationId xmlns:a16="http://schemas.microsoft.com/office/drawing/2014/main" id="{5CC58FFA-B937-4723-A7A7-DAA3E83D2F1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: фигура 79">
                <a:extLst>
                  <a:ext uri="{FF2B5EF4-FFF2-40B4-BE49-F238E27FC236}">
                    <a16:creationId xmlns:a16="http://schemas.microsoft.com/office/drawing/2014/main" id="{322FBED7-30C3-428A-AB4F-1D91E515C13F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: фигура 80">
                <a:extLst>
                  <a:ext uri="{FF2B5EF4-FFF2-40B4-BE49-F238E27FC236}">
                    <a16:creationId xmlns:a16="http://schemas.microsoft.com/office/drawing/2014/main" id="{832CA80B-2421-4AD3-A731-1F87FD07F0B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: фигура 81">
                <a:extLst>
                  <a:ext uri="{FF2B5EF4-FFF2-40B4-BE49-F238E27FC236}">
                    <a16:creationId xmlns:a16="http://schemas.microsoft.com/office/drawing/2014/main" id="{9C863693-6381-4593-9EFB-20E448F70B4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: фигура 82">
                <a:extLst>
                  <a:ext uri="{FF2B5EF4-FFF2-40B4-BE49-F238E27FC236}">
                    <a16:creationId xmlns:a16="http://schemas.microsoft.com/office/drawing/2014/main" id="{225BE248-5AD4-4D90-90A5-BBA519DA45DB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: фигура 83">
                <a:extLst>
                  <a:ext uri="{FF2B5EF4-FFF2-40B4-BE49-F238E27FC236}">
                    <a16:creationId xmlns:a16="http://schemas.microsoft.com/office/drawing/2014/main" id="{5A0BD88C-E173-49EE-9D42-CC450A8FC12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: фигура 84">
                <a:extLst>
                  <a:ext uri="{FF2B5EF4-FFF2-40B4-BE49-F238E27FC236}">
                    <a16:creationId xmlns:a16="http://schemas.microsoft.com/office/drawing/2014/main" id="{5B69B3B5-AF80-4800-AF47-DF3DBC1B6D60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: фигура 85">
                <a:extLst>
                  <a:ext uri="{FF2B5EF4-FFF2-40B4-BE49-F238E27FC236}">
                    <a16:creationId xmlns:a16="http://schemas.microsoft.com/office/drawing/2014/main" id="{C90FCE75-3628-43DB-AD92-DE1EAA79167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9" name="Полилиния: фигура 58">
              <a:extLst>
                <a:ext uri="{FF2B5EF4-FFF2-40B4-BE49-F238E27FC236}">
                  <a16:creationId xmlns:a16="http://schemas.microsoft.com/office/drawing/2014/main" id="{262EAF9E-CA7B-4F70-9B15-0BE3080E47F0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8" name="Овал 87">
            <a:extLst>
              <a:ext uri="{FF2B5EF4-FFF2-40B4-BE49-F238E27FC236}">
                <a16:creationId xmlns:a16="http://schemas.microsoft.com/office/drawing/2014/main" id="{2C344AC8-25B5-4A67-8984-C02B7E25FC42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85F2FFA1-EB51-4EC8-9978-83F74D23B0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21E572C-A4D9-4570-8857-4E00BBFD4D8D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Овал 171">
            <a:extLst>
              <a:ext uri="{FF2B5EF4-FFF2-40B4-BE49-F238E27FC236}">
                <a16:creationId xmlns:a16="http://schemas.microsoft.com/office/drawing/2014/main" id="{E2DE4E07-5D50-4EAA-BF50-36CAD1E714F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09CAD5-2D68-435D-BE44-F2A23092FF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202" name="Овал 201">
            <a:extLst>
              <a:ext uri="{FF2B5EF4-FFF2-40B4-BE49-F238E27FC236}">
                <a16:creationId xmlns:a16="http://schemas.microsoft.com/office/drawing/2014/main" id="{4E011B25-16C9-4596-A34D-743C840436BF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0C6EB82-198A-495F-8E26-D9031350D5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27.05.2023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76B8418B-E229-45D9-8439-250986514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5F0F2F30-88A7-49C2-821A-2A9AED9D8AE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BC8A1336-05BA-466D-8FC3-1B2A744A66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D516FDE6-29F1-4F03-88C4-10E380811723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id="{F58ACED1-55BE-4AE1-864E-F3AF41A08D8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id="{A43E1090-9CF4-4315-86D2-C25C4332618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id="{F69C0BB3-B4EB-4152-ACCC-9F1AFB5515F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id="{8E0F33C2-413C-4CD2-AF19-835031A9D495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282AA278-B08F-4F18-B60C-67A312EC4242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20A20B6D-0D2D-493C-AA81-D31B7801BB36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B28DE1C3-E2FB-474E-BE35-34D09768ED20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E1838B46-F260-4216-AE0C-27D3100075D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B6E262ED-E2F1-4DE8-A810-978BB7E9536C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69D2EEB7-BCD6-436E-ABC7-827C94586A7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10E2EC1B-B067-4F94-BD94-2ED0B64A9807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52976A37-21C4-4106-AC18-08634CDD24C9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54266774-411F-489F-8BA4-0E97EC17CE7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C1C4883C-1FE6-426D-84F5-4452CDFF32D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56B0B0B3-D8B5-48DC-B1A3-36DAAC55CC08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E157B38B-7F78-494A-834E-31F05F1A1EC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91361FB8-4AE0-434F-BC29-3788B710105A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4CE99CE4-CA42-49C9-A0C2-585B458FE46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1C514190-9F16-4EDD-AE36-FB9DD7E4D86A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9272AF3D-4C3D-4C8B-86E0-396A329BD38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A6A8F3EF-EDF7-42BA-9D11-8D2A0B542B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17BCD445-EB30-4FB0-9846-05FB04ADD2B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8B0F4B4A-D18E-44F7-AFDE-1EBD8951F9D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A8DB58C2-06E6-4540-A8AB-E915AB83B34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768B7A37-9ACD-4E60-9D15-6E8440D01DE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1520F3B8-D0F6-4719-B66F-5C29CCB49FC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510CA85A-3752-404B-8EEA-C156F0B33D6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419AA2A5-E086-4952-905A-BC5E54331EA8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5" name="Овал 44">
            <a:extLst>
              <a:ext uri="{FF2B5EF4-FFF2-40B4-BE49-F238E27FC236}">
                <a16:creationId xmlns:a16="http://schemas.microsoft.com/office/drawing/2014/main" id="{F2685932-B6F0-44DE-A518-83614C4CE56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0A09C7A2-9A61-4529-83CC-17CE34BC3B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27.05.2023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5B64BF0C-8674-48F9-829A-5893BFFF12CD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05FC05D0-6948-4109-90E6-D50FEAF58B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62FCA434-79CD-43BB-B0BA-0E764926F64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84D2DDAF-0B61-46D8-AC4C-5B14A2E201F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04EB19E2-9C53-48CA-B98F-3F1B6E941B7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45158839-2AD4-4C27-B524-C38E060A74B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C175CEB6-E0A7-43F7-9864-BF910C9E333A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49B65901-E33E-4EB7-AE94-304C243AD08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57AA95F4-BC78-43BA-8D14-144D8C0A470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D614089E-B613-452C-9CDC-B09178A3992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A1F75377-4167-4FA0-8323-FC682445A43A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D1CDAFC4-A3F7-4608-A94F-4C2905347E5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85D02753-6F3E-4E92-BAD0-56A9A98FBBB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E3DD11ED-AA79-428C-9E23-A91C561A1BE9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4CC93F81-9B09-49D2-918A-0F4A41C1C0B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3686F487-D6ED-442D-A135-593F978F9BCC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E41E542A-D3D7-4952-8960-88141B9AF25C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13B1366E-5323-4BE8-BB79-4CE1867F459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9AD42B7B-F84F-4215-B7AE-F858E835D24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0CE1498F-A1F7-4758-956E-9E57521450B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5AA774D4-0D3D-4F33-A013-5AE605CB860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C0973A0C-C005-449B-BAEB-FF6A0031C51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D0F088E8-64B9-441D-87AA-7E60157A2E5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0A656CCD-E320-40AE-896F-34490EED7C1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FFEC11D7-AF84-4987-8EFE-CEC363169EBD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5BE3516B-6AD8-47CF-9AD4-F1DD4A7954E9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3D8FADE6-B616-4C02-93DA-633C45A9D7EF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AE366F9C-8860-45D2-94CB-702AE8C3DC8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DDC4D3A8-96B6-421B-8812-15746F1F0AB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0BEC02FA-A147-4D42-AA71-B0BC1F6FFC0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id="{9A1F3053-910C-4B30-8440-58CABFF351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8" name="Овал 57">
            <a:extLst>
              <a:ext uri="{FF2B5EF4-FFF2-40B4-BE49-F238E27FC236}">
                <a16:creationId xmlns:a16="http://schemas.microsoft.com/office/drawing/2014/main" id="{D9D9666D-DAB0-4839-9F79-C2A57B5D2AC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40137A4-40DD-4284-9B6C-01B226FBB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27.05.2023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4BA1539-3124-4820-B2FE-236F54C26204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CB183616-2D1D-48D5-9B13-FC4051BFA0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id="{538C4176-58E9-49D0-A7F0-40AA7BB0BF5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C586DAC7-C591-4A9F-88D7-14C2371ACB0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D11A843F-64C2-405C-97D1-1D6F5757685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BAA8CBC7-C3D8-441E-9207-3BEF0DA76DE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57879BB4-70D8-4031-976E-FE2FBE1C2140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24E8928B-5FA5-4199-91DA-FCD95810BE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BE67F2CB-BE16-463D-81A1-5F42D3130155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720DDFE7-68E7-49CA-96FE-00D7C76564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79D48777-029F-4375-A0DA-D686318C0259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8E162AA0-54DD-46CB-BF82-221872CFE5B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D93F355C-ED9F-4019-8649-9746F4CC3AE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5E53E591-F636-48F0-9A92-5CB9D65F244C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F9632D1F-3A2C-479E-9A81-FCDD9AA3CDA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6FA8F7AB-89BD-4C2E-9D47-5D4024B80DD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EFF3C25A-5AA6-4D3F-A064-7745070C043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23570844-8B6F-44CE-B02A-B3413FB21EE5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63372A20-8481-4B89-BC37-62E42ABF94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689ED1CC-74F4-45C3-A0A0-DA64414C818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537EA443-C24C-4612-AA5F-BEF0F86EC53F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436EA9CE-EA9D-4A42-9F1F-BCFE135F35B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B1D22642-E14A-4F58-ABF7-A82A544AB04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F771D413-371A-430C-87CA-D30422F1AA1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66F77007-25BF-4F1F-88EE-E9CDBED73D70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94E88036-AD10-45E6-AECE-9C822594B82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3371EF03-1AE6-468E-8511-B539CD0BD9A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88A9FCD2-5EA8-4771-B4D6-77E7EFB69B0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4A8B91A6-1114-410E-A7A9-3EEAAEDB7F87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6F2209EA-5B97-479E-A0CC-9E33002B306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id="{6331622D-D64F-4C98-83A6-6CBADC08097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0" name="Овал 49">
            <a:extLst>
              <a:ext uri="{FF2B5EF4-FFF2-40B4-BE49-F238E27FC236}">
                <a16:creationId xmlns:a16="http://schemas.microsoft.com/office/drawing/2014/main" id="{FA248C36-3767-4C92-B866-4C87F77A267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0CABF04-CD1F-47A5-813D-B76EDA3A02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27.05.2023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74A0CE40-45F7-4376-8309-8AD36F8DC72E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71E70FD2-8A89-4D91-A927-1531A494EC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id="{BD6E6637-E4B5-4F0D-8415-68469CE68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id="{A34E14D1-D676-4E2F-9E74-45AD9CC1A66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7C16DD6A-DADD-4E51-97FD-EC3966A978CC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290C3029-A1B6-4D27-8970-D1B41E0818D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0668E8EC-33A2-41B7-BE70-3EE51ADB88E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247A959C-2A67-46FC-86CF-38DE5CA0AF7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0B2236EF-9C28-4AB5-8AAE-7AF093BCEEC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8B9F636E-B40A-42AA-9A0A-E5CE2C83083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6E37791E-AD2A-42AD-9ED5-B0C161092FE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F698A4F7-B40F-48BB-B527-37AED532CE99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2093907D-1D0E-4410-9C0B-C8C10F460B95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67DCEFA3-78E6-434E-9243-A253D96A456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6866780F-F71A-4927-AFDF-0F186320319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B82F8E77-67D0-4119-821B-1B5BC6FD9421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845C6A5A-0025-4F8B-8F2F-A7EABBADCEC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B62821CB-B3B8-44F8-9C00-8EE48DAD4FD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645379EB-0A03-4C15-9C83-B4FFA3251AD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06D37DA9-FEA6-4E91-B22F-B8521284A8B8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7BB4DA16-7041-4CA9-AAB5-125752E5B642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98BA0103-9E61-4E52-A0AA-63626BD6B515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E989B6E3-3A1D-4091-84CD-83EBF204E138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81C9D8F5-FE2F-4B2A-91D2-600C7CE1EA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FA4BA128-E6E8-4695-A911-8AA9F8E02A0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4D315F7C-9423-4932-98F9-1B3E34F2F383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ED1D1A4E-2E2E-443B-BECD-29902D513FD4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3DEF60A4-3D98-4E86-A638-CB4FF3218BC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6AE00CF2-B1D8-4E9D-AA10-664D52FA495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34B91140-FDE4-4001-84AD-714C53330A9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73635B79-9983-4885-B729-3864D0D3D92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8" name="Овал 47">
            <a:extLst>
              <a:ext uri="{FF2B5EF4-FFF2-40B4-BE49-F238E27FC236}">
                <a16:creationId xmlns:a16="http://schemas.microsoft.com/office/drawing/2014/main" id="{8C839763-5ABE-4C00-9A12-9EB1E959774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3141A47-311D-458F-AA53-EBDC50AB80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6B3B62AE-8805-4665-851B-012367F69113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DC0FC0D3-ACA9-4B5F-89C1-7C0F9A837A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id="{B201969A-E229-4703-8C26-CEAD723AB40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4" name="Полилиния: фигура 13">
                <a:extLst>
                  <a:ext uri="{FF2B5EF4-FFF2-40B4-BE49-F238E27FC236}">
                    <a16:creationId xmlns:a16="http://schemas.microsoft.com/office/drawing/2014/main" id="{4AC84EE9-DB63-4F7F-A634-D4E0F3C505F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: фигура 14">
                <a:extLst>
                  <a:ext uri="{FF2B5EF4-FFF2-40B4-BE49-F238E27FC236}">
                    <a16:creationId xmlns:a16="http://schemas.microsoft.com/office/drawing/2014/main" id="{9CF47A7C-2486-439A-91BF-447053F55E8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: фигура 15">
                <a:extLst>
                  <a:ext uri="{FF2B5EF4-FFF2-40B4-BE49-F238E27FC236}">
                    <a16:creationId xmlns:a16="http://schemas.microsoft.com/office/drawing/2014/main" id="{A50A1591-22FD-4F1D-B358-185D84AA5E6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: фигура 16">
                <a:extLst>
                  <a:ext uri="{FF2B5EF4-FFF2-40B4-BE49-F238E27FC236}">
                    <a16:creationId xmlns:a16="http://schemas.microsoft.com/office/drawing/2014/main" id="{A98C59AE-A663-418C-BA01-9B4D094C0DF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id="{683DB6A0-90C3-46C7-84F0-05A5DD1C5B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id="{B56BFCBF-FE0A-4DDF-A5F8-D75BE1953192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id="{A4541563-FEA5-48BC-ADA5-7BFBFD88F78E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id="{9DCBF8ED-B942-4382-89AD-8EB4F25ABA1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FD4B9431-4996-4566-902A-B7175AE6BD55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753A90CE-AA80-46C5-9BE0-901DFE447B9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6C83A3D1-85AB-4E4D-BE89-9F0AA584125D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CE1DFFBA-C9E8-4D84-90C3-0DB3574A124A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552081BD-DB45-41E4-8AC8-A9FCDB5ECCB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8EB8CA63-B69E-4CC0-9C7E-AE9A52F69CC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2E29C9AC-0A62-469A-BB5B-1BBC90F5026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36C054C6-97BD-471B-A7DC-0935DAB210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79B1DD2A-70A0-485F-B9FC-3B20F078694E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B77049B9-DCBF-4485-A57E-F823D50FA6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6A1CBC36-486A-4237-B422-57858443BAA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6C41CED7-6FD5-432D-A2E4-213594DC8846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245B7F32-5F26-4E18-B229-9E0826B394C1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516CA0E6-29BE-4548-A288-5D1A9BB6E415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67ABA86F-EE87-452A-851F-B0E906EAAF1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63F0832B-B235-45E9-9743-9A2D1F0A916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468925D8-A835-4A1A-B900-92F758722E5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7689FA15-A1A1-4E4A-AFAB-7F38B57672A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08665AD8-C9AD-4D31-892E-6A561F03AEE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60DFF8B5-5D71-4337-956B-7663A3EAAC0C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1" name="Овал 40">
            <a:extLst>
              <a:ext uri="{FF2B5EF4-FFF2-40B4-BE49-F238E27FC236}">
                <a16:creationId xmlns:a16="http://schemas.microsoft.com/office/drawing/2014/main" id="{3BCB061B-0FA7-489A-A5E0-2C9484FA3A8B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B0F49FBD-FABC-4BC3-A1B9-71F165FF23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27.05.2023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B72A24EE-B7BC-44C8-B32B-695094554CD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id="{03C13EBB-0421-4D3B-A4CB-215A0EE3BF3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49" name="Прямая соединительная линия 48">
              <a:extLst>
                <a:ext uri="{FF2B5EF4-FFF2-40B4-BE49-F238E27FC236}">
                  <a16:creationId xmlns:a16="http://schemas.microsoft.com/office/drawing/2014/main" id="{8863914E-ABE1-475A-AE9F-691A85326C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Группа 49">
              <a:extLst>
                <a:ext uri="{FF2B5EF4-FFF2-40B4-BE49-F238E27FC236}">
                  <a16:creationId xmlns:a16="http://schemas.microsoft.com/office/drawing/2014/main" id="{B38B827A-EB96-4E7D-8A5C-69A0E64543EB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81DC4C26-336C-4B87-A0C6-5DE76A5ACF45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584B42B9-C2F3-4C28-A4EE-B469652DEDD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6543B6CB-775C-4930-B251-A7B6E5CFA7D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7E7FB161-6158-4387-9EC3-C19072B6E4DF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FB30DAA5-C71B-4F5D-8227-A57BC68C96C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568B411F-4D79-4370-AB54-F5F43D1996B8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id="{FE09E9B2-B754-4D78-9A27-EFAD77935D3F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id="{5E85C189-3618-4C97-B067-0B033FD11BC0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id="{78F09058-9C2F-41FA-8BA7-CDB5CEB86F54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id="{A40CE927-AFFB-44C6-A4B8-FE404C02870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id="{E5D6F939-BD26-4F9A-AE5A-4DDFB681742A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id="{4B63FD00-F354-4C7A-9AF0-07159512FDFE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id="{F06FCC35-F735-4EFB-8597-BB258A7F97B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:a16="http://schemas.microsoft.com/office/drawing/2014/main" id="{301ED66D-E77A-4040-BE1A-01A45F45510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:a16="http://schemas.microsoft.com/office/drawing/2014/main" id="{AE82E516-38E9-480A-A6E9-2E618D7CB85B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:a16="http://schemas.microsoft.com/office/drawing/2014/main" id="{31A0FC18-886D-4444-8F4B-2273A62609E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:a16="http://schemas.microsoft.com/office/drawing/2014/main" id="{1801EF97-81DA-4D77-B243-3BCC85BF9A2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:a16="http://schemas.microsoft.com/office/drawing/2014/main" id="{CB9F89A2-779D-4C06-A88F-8CDD8F4C103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:a16="http://schemas.microsoft.com/office/drawing/2014/main" id="{81C99C55-B815-45FD-9E53-1D037FECA488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:a16="http://schemas.microsoft.com/office/drawing/2014/main" id="{60850325-A16D-467F-9F79-282B9104DA9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:a16="http://schemas.microsoft.com/office/drawing/2014/main" id="{CF664506-7ADD-4EE2-BBAA-19443BE121C8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:a16="http://schemas.microsoft.com/office/drawing/2014/main" id="{140FE9C5-2A74-4ACE-AEB0-0C7749D40AE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:a16="http://schemas.microsoft.com/office/drawing/2014/main" id="{03C61886-A919-4258-876C-F2ACB84D491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:a16="http://schemas.microsoft.com/office/drawing/2014/main" id="{12C7DAD4-1FC3-4929-ACD3-E137A0E4F7B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:a16="http://schemas.microsoft.com/office/drawing/2014/main" id="{5871194C-FA1E-4D43-860D-8010D250A329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:a16="http://schemas.microsoft.com/office/drawing/2014/main" id="{0C954D64-69F5-4CBB-A5E3-BEBB25109561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:a16="http://schemas.microsoft.com/office/drawing/2014/main" id="{B633A84D-D3D7-479A-ADD1-5E00CF418F8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1" name="Полилиния: фигура 50">
              <a:extLst>
                <a:ext uri="{FF2B5EF4-FFF2-40B4-BE49-F238E27FC236}">
                  <a16:creationId xmlns:a16="http://schemas.microsoft.com/office/drawing/2014/main" id="{83BD4F86-95EA-42A6-9343-544FE514BD9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7C9948E-A1EA-460F-9A76-81A3640791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id="{401A13D4-D795-4C95-9FBE-019C087D7A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2" y="4"/>
            <a:ext cx="6096000" cy="6858000"/>
          </a:xfrm>
        </p:spPr>
        <p:txBody>
          <a:bodyPr/>
          <a:lstStyle>
            <a:lvl1pPr marL="0" indent="0">
              <a:buNone/>
              <a:defRPr sz="2025"/>
            </a:lvl1pPr>
            <a:lvl2pPr marL="289378" indent="0">
              <a:buNone/>
              <a:defRPr sz="1773"/>
            </a:lvl2pPr>
            <a:lvl3pPr marL="578755" indent="0">
              <a:buNone/>
              <a:defRPr sz="1520"/>
            </a:lvl3pPr>
            <a:lvl4pPr marL="868132" indent="0">
              <a:buNone/>
              <a:defRPr sz="1266"/>
            </a:lvl4pPr>
            <a:lvl5pPr marL="1157510" indent="0">
              <a:buNone/>
              <a:defRPr sz="1266"/>
            </a:lvl5pPr>
            <a:lvl6pPr marL="1446887" indent="0">
              <a:buNone/>
              <a:defRPr sz="1266"/>
            </a:lvl6pPr>
            <a:lvl7pPr marL="1736266" indent="0">
              <a:buNone/>
              <a:defRPr sz="1266"/>
            </a:lvl7pPr>
            <a:lvl8pPr marL="2025644" indent="0">
              <a:buNone/>
              <a:defRPr sz="1266"/>
            </a:lvl8pPr>
            <a:lvl9pPr marL="2315021" indent="0">
              <a:buNone/>
              <a:defRPr sz="1266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977BEF0-7746-4C7D-A30A-680896F29AEB}"/>
              </a:ext>
            </a:extLst>
          </p:cNvPr>
          <p:cNvSpPr/>
          <p:nvPr/>
        </p:nvSpPr>
        <p:spPr>
          <a:xfrm>
            <a:off x="6096002" y="4"/>
            <a:ext cx="6096000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141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27.05.2023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6A2B93E-6C78-4911-8422-3978998488F1}"/>
              </a:ext>
            </a:extLst>
          </p:cNvPr>
          <p:cNvSpPr/>
          <p:nvPr userDrawn="1"/>
        </p:nvSpPr>
        <p:spPr>
          <a:xfrm>
            <a:off x="-111760" y="3922529"/>
            <a:ext cx="6207759" cy="165454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4B299883-1D1F-424D-8C4A-B0B2FEF48C1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5D4101FF-9187-488D-8E8F-65067306874A}"/>
              </a:ext>
            </a:extLst>
          </p:cNvPr>
          <p:cNvGrpSpPr/>
          <p:nvPr userDrawn="1"/>
        </p:nvGrpSpPr>
        <p:grpSpPr>
          <a:xfrm>
            <a:off x="122131" y="478142"/>
            <a:ext cx="5973868" cy="391783"/>
            <a:chOff x="122130" y="196115"/>
            <a:chExt cx="9001932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FEE6B64-D8B3-45CA-9D7D-BD2844FC30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7855738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id="{43C640EE-8170-4650-AD96-5620705DCB9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080943B3-DDAA-4C24-B9B9-16EBE9F3D2E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3F9F57B4-3ED5-47B4-9175-C8BD373D645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27596BB6-A06E-4FBA-81BE-ACA16A21ACB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F89A4CCA-888B-4B98-A73D-7D7E48090F51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20E5061E-278C-4E27-A8A4-3BD722FFD5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D7E241C7-4567-4163-8CD5-09BAB6C9D4F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0201FBD3-5754-4363-AE04-579991B83E7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0D5C671B-6A16-4FE3-B992-D8D5EE0A9763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4CF4F389-C70B-45FE-8173-B389EAEA008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EB755E7A-42EE-48C8-9B1E-DE6AB8042097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A050F851-5D81-4A5B-9013-1D835A7F6B52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C717DDC5-F0D7-431B-935C-440B32051601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EA4CA1DA-FA0E-4188-A053-A5F96A9FAA54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18AECCB5-2B9B-4D79-B16C-F937FE1F590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D679CB37-9623-44FE-8FC4-8AC4B9F36DC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486972CF-AFB5-4820-914D-88CB7DCAB137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80F2039C-2A6E-4C40-B4BE-776A8EB9DDFC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37A9C45B-F930-48D6-B20F-14E5810431BA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6D6B480D-2260-4434-B19E-890CB7F6A3D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BAB537E9-216B-4464-AD59-8348CBA00240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CF29B894-04E7-44A9-9E51-E448DD7355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C86B1162-104E-4B2F-A504-3094551A5E72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2D5E8BD1-4288-4FE8-BD02-5423D1DE3408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95378A47-CFBE-4F5A-BB9F-2993A4880F5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EE5C1F48-2982-42DF-9A68-77CD4A98423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E20D6485-5848-4562-BF61-C3AA7F8F296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AFC00DA4-9CDE-4316-B63B-38EEB3CEEFF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id="{E5133A58-0A93-433D-9697-20C2BBE9AB8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AB09D5EE-94B3-40E3-9F78-BA0CDA0C2F96}"/>
              </a:ext>
            </a:extLst>
          </p:cNvPr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587B050D-3587-4917-8898-FD51BBF01E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CC38B3BB-A3A4-4978-9CC6-31DB304C115D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id="{9E54BBD2-194D-4503-B0CE-923F51CC6AE2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id="{0F7571CD-C0E4-4B2E-AE04-DBF78C30FD70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id="{6150A85A-D60C-44FE-824B-9482396CAAD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90BA8D6B-A6DD-4A65-9F52-1C252D231BA8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4F61E698-FA93-4640-8085-B93FA2DE2C1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8C584444-4D30-40AA-BBFD-939D3FEB5AFF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E02CA1B3-8EB0-42E0-9119-A7982EF9927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6B641114-987E-4CFD-AFCE-550E45517C2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26E1B279-C630-4027-A612-85EF8AF67DE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7975D2D3-65E0-43A8-B7D3-181446DB8B9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1AD041EB-6E40-4A27-884C-DBC7005F6B24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CFC0C9DA-6C3E-4BB0-AB48-CBB79A4CBE3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908A2909-EBCF-46C1-9605-BDB3882FFFEA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5467A346-4E1B-4615-AAAE-D088CFAAE8F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7F4DF10F-9D4B-4B36-BD7A-42D8F50C75E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95EFF8BD-14FF-425B-B979-5F25A5221E5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1D7BED1E-8C3D-46BE-83F3-1CA0992AFEC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1BDF9094-DC1B-4EAA-949C-CC3B91FCE3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B11EE24A-473F-42ED-A554-9D181A73469F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A02AAF00-505E-48AC-AA43-D4282FC1054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6D8FDFF9-EA0A-4BDF-9A1E-7DD9156C738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DD4AA00D-F7DC-4D8D-983B-34BAFE174C1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80BF004F-5152-4DEC-B976-F0E4B41CB3AD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816536F7-10BD-4C60-AFA7-81916E0F88B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0ACF2A25-F1EE-4CED-A577-CD6BF1F96FDF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52D682C3-5D37-4E2E-A3E4-97F42177D8C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41243F19-D0DA-42F9-92BD-F4BB1CEF54B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0C716C8C-01E5-4AA3-8EBD-254FCD5B80B4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" name="Овал 7">
            <a:extLst>
              <a:ext uri="{FF2B5EF4-FFF2-40B4-BE49-F238E27FC236}">
                <a16:creationId xmlns:a16="http://schemas.microsoft.com/office/drawing/2014/main" id="{70574609-907F-44DE-9768-8362E6FEA1D5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 userDrawn="1">
          <p15:clr>
            <a:srgbClr val="F26B43"/>
          </p15:clr>
        </p15:guide>
        <p15:guide id="26" orient="horz" pos="640" userDrawn="1">
          <p15:clr>
            <a:srgbClr val="F26B43"/>
          </p15:clr>
        </p15:guide>
        <p15:guide id="2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.png"/><Relationship Id="rId5" Type="http://schemas.openxmlformats.org/officeDocument/2006/relationships/image" Target="../media/image39.jpeg"/><Relationship Id="rId4" Type="http://schemas.openxmlformats.org/officeDocument/2006/relationships/image" Target="../media/image38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C05AF4A8-EB59-4FB6-B732-C50E2C4D2B6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" b="81"/>
          <a:stretch>
            <a:fillRect/>
          </a:stretch>
        </p:blipFill>
        <p:spPr/>
      </p:pic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Взять тузы</a:t>
            </a:r>
            <a:r>
              <a:rPr lang="en-US" dirty="0"/>
              <a:t>.</a:t>
            </a:r>
            <a:r>
              <a:rPr lang="ru-RU" dirty="0"/>
              <a:t> Без шансов</a:t>
            </a:r>
            <a:r>
              <a:rPr lang="en-US" dirty="0"/>
              <a:t>.</a:t>
            </a:r>
            <a:r>
              <a:rPr lang="ru-RU" dirty="0"/>
              <a:t> Нас пятеро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14</a:t>
            </a:r>
            <a:r>
              <a:rPr lang="en-US" dirty="0"/>
              <a:t>. </a:t>
            </a:r>
            <a:r>
              <a:rPr lang="ru-RU" b="0" i="0" u="none" strike="noStrike" cap="all" dirty="0">
                <a:solidFill>
                  <a:srgbClr val="EBE9F0"/>
                </a:solidFill>
                <a:effectLst/>
                <a:latin typeface="Nekst"/>
              </a:rPr>
              <a:t>СЕРВИС РАСЧЕТА ИНВЕСТИЦИЙ В РАЗВИТИЕ ПРОМЫШЛЕННОГО ПРЕДПРИЯТИЯ</a:t>
            </a:r>
            <a:endParaRPr lang="ru-RU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0EAAB3C9-4845-40BC-8333-EF8328832C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sp>
        <p:nvSpPr>
          <p:cNvPr id="11" name="Прямоугольник: скругленные углы 90">
            <a:extLst>
              <a:ext uri="{FF2B5EF4-FFF2-40B4-BE49-F238E27FC236}">
                <a16:creationId xmlns:a16="http://schemas.microsoft.com/office/drawing/2014/main" id="{DF08F78D-0BDC-A84A-B6D1-DA9B52502D14}"/>
              </a:ext>
            </a:extLst>
          </p:cNvPr>
          <p:cNvSpPr/>
          <p:nvPr/>
        </p:nvSpPr>
        <p:spPr>
          <a:xfrm>
            <a:off x="802640" y="2911980"/>
            <a:ext cx="3464560" cy="1082590"/>
          </a:xfrm>
          <a:prstGeom prst="roundRect">
            <a:avLst>
              <a:gd name="adj" fmla="val 763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400">
              <a:solidFill>
                <a:schemeClr val="accent5"/>
              </a:solidFill>
            </a:endParaRPr>
          </a:p>
        </p:txBody>
      </p:sp>
      <p:pic>
        <p:nvPicPr>
          <p:cNvPr id="10" name="Рисунок 562">
            <a:extLst>
              <a:ext uri="{FF2B5EF4-FFF2-40B4-BE49-F238E27FC236}">
                <a16:creationId xmlns:a16="http://schemas.microsoft.com/office/drawing/2014/main" id="{2930C6F2-4DB1-924A-17A2-25784C26F01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/>
              <a:t>Профиль пользователя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особенности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ru-RU" dirty="0"/>
              <a:t>05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10</a:t>
            </a:fld>
            <a:endParaRPr lang="ru-RU" dirty="0"/>
          </a:p>
        </p:txBody>
      </p:sp>
      <p:grpSp>
        <p:nvGrpSpPr>
          <p:cNvPr id="4" name="Group 36">
            <a:extLst>
              <a:ext uri="{FF2B5EF4-FFF2-40B4-BE49-F238E27FC236}">
                <a16:creationId xmlns:a16="http://schemas.microsoft.com/office/drawing/2014/main" id="{2C41D1EF-E603-F5B4-E33B-B1CAEB34F342}"/>
              </a:ext>
            </a:extLst>
          </p:cNvPr>
          <p:cNvGrpSpPr/>
          <p:nvPr/>
        </p:nvGrpSpPr>
        <p:grpSpPr>
          <a:xfrm>
            <a:off x="2141850" y="1790701"/>
            <a:ext cx="7335525" cy="4171950"/>
            <a:chOff x="5898415" y="1976415"/>
            <a:chExt cx="5654530" cy="3255020"/>
          </a:xfrm>
        </p:grpSpPr>
        <p:sp>
          <p:nvSpPr>
            <p:cNvPr id="5" name="Freeform 47">
              <a:extLst>
                <a:ext uri="{FF2B5EF4-FFF2-40B4-BE49-F238E27FC236}">
                  <a16:creationId xmlns:a16="http://schemas.microsoft.com/office/drawing/2014/main" id="{00CAF130-A7DC-E1B7-24DB-54814DEDE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" name="Freeform 48">
              <a:extLst>
                <a:ext uri="{FF2B5EF4-FFF2-40B4-BE49-F238E27FC236}">
                  <a16:creationId xmlns:a16="http://schemas.microsoft.com/office/drawing/2014/main" id="{5648191C-F7F9-EE4C-CFC2-EFBE9CCDB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8" name="Freeform 45">
              <a:extLst>
                <a:ext uri="{FF2B5EF4-FFF2-40B4-BE49-F238E27FC236}">
                  <a16:creationId xmlns:a16="http://schemas.microsoft.com/office/drawing/2014/main" id="{A07E25BF-1A5A-8F80-FDAB-A62976B4A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9" name="Freeform 46">
              <a:extLst>
                <a:ext uri="{FF2B5EF4-FFF2-40B4-BE49-F238E27FC236}">
                  <a16:creationId xmlns:a16="http://schemas.microsoft.com/office/drawing/2014/main" id="{9627DE23-3ED6-AB05-7294-212B7CB75F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55F02B8-1E36-85A6-D45F-C4F4211522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24E6A32-A9F9-0C44-D82D-E85DCD20C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12" name="Oval 54">
              <a:extLst>
                <a:ext uri="{FF2B5EF4-FFF2-40B4-BE49-F238E27FC236}">
                  <a16:creationId xmlns:a16="http://schemas.microsoft.com/office/drawing/2014/main" id="{2F7CB9C5-9D9C-8E2C-2F70-E81B333E18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3" name="Oval 55">
              <a:extLst>
                <a:ext uri="{FF2B5EF4-FFF2-40B4-BE49-F238E27FC236}">
                  <a16:creationId xmlns:a16="http://schemas.microsoft.com/office/drawing/2014/main" id="{4B99FC75-E25D-BE7F-5A5C-EF9FB9592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6" name="Oval 56">
              <a:extLst>
                <a:ext uri="{FF2B5EF4-FFF2-40B4-BE49-F238E27FC236}">
                  <a16:creationId xmlns:a16="http://schemas.microsoft.com/office/drawing/2014/main" id="{6B23CD8E-FC3B-03A5-F4EF-AC500316F0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7" name="Oval 57">
              <a:extLst>
                <a:ext uri="{FF2B5EF4-FFF2-40B4-BE49-F238E27FC236}">
                  <a16:creationId xmlns:a16="http://schemas.microsoft.com/office/drawing/2014/main" id="{DBCB9915-121F-E90C-7699-4B1E9135A3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8" name="Freeform 58">
              <a:extLst>
                <a:ext uri="{FF2B5EF4-FFF2-40B4-BE49-F238E27FC236}">
                  <a16:creationId xmlns:a16="http://schemas.microsoft.com/office/drawing/2014/main" id="{EB69B60F-9833-705B-3B18-0A87C636D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8CFDDE6-2E5E-DA98-6331-D22E68ED7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523" y="2053784"/>
            <a:ext cx="5602152" cy="3494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15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675" y="1790700"/>
            <a:ext cx="12257087" cy="2083239"/>
          </a:xfrm>
        </p:spPr>
        <p:txBody>
          <a:bodyPr/>
          <a:lstStyle/>
          <a:p>
            <a:r>
              <a:rPr lang="ru-RU" sz="3600" dirty="0"/>
              <a:t>Сценарий администратора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3359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/>
              <a:t>Список всех запросов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особенности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ru-RU" dirty="0"/>
              <a:t>01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12</a:t>
            </a:fld>
            <a:endParaRPr lang="ru-RU" dirty="0"/>
          </a:p>
        </p:txBody>
      </p:sp>
      <p:grpSp>
        <p:nvGrpSpPr>
          <p:cNvPr id="46" name="Group 36">
            <a:extLst>
              <a:ext uri="{FF2B5EF4-FFF2-40B4-BE49-F238E27FC236}">
                <a16:creationId xmlns:a16="http://schemas.microsoft.com/office/drawing/2014/main" id="{842C3E2B-A669-61BD-E619-F7C8D4477BF7}"/>
              </a:ext>
            </a:extLst>
          </p:cNvPr>
          <p:cNvGrpSpPr/>
          <p:nvPr/>
        </p:nvGrpSpPr>
        <p:grpSpPr>
          <a:xfrm>
            <a:off x="140563" y="2409825"/>
            <a:ext cx="6718009" cy="3097686"/>
            <a:chOff x="5898415" y="1976415"/>
            <a:chExt cx="5654530" cy="3255020"/>
          </a:xfrm>
        </p:grpSpPr>
        <p:sp>
          <p:nvSpPr>
            <p:cNvPr id="47" name="Freeform 47">
              <a:extLst>
                <a:ext uri="{FF2B5EF4-FFF2-40B4-BE49-F238E27FC236}">
                  <a16:creationId xmlns:a16="http://schemas.microsoft.com/office/drawing/2014/main" id="{3060524F-BD15-1606-3317-EBBD94D9C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8" name="Freeform 48">
              <a:extLst>
                <a:ext uri="{FF2B5EF4-FFF2-40B4-BE49-F238E27FC236}">
                  <a16:creationId xmlns:a16="http://schemas.microsoft.com/office/drawing/2014/main" id="{19FACA7D-C866-7AA3-D1CF-B8D1EF8A2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DBEA2C80-025C-3884-ACA8-E5F94B50C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9537F4AD-47D2-8B89-CCED-FF5A1EF4E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71B3B83-0751-347B-957C-8BADC6A42A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B2DE3A3F-4C5D-2F08-E69C-9ADFB6744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54" name="Oval 54">
              <a:extLst>
                <a:ext uri="{FF2B5EF4-FFF2-40B4-BE49-F238E27FC236}">
                  <a16:creationId xmlns:a16="http://schemas.microsoft.com/office/drawing/2014/main" id="{0AE3BC36-AEDC-24B2-CBCD-D51271D9C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5" name="Oval 55">
              <a:extLst>
                <a:ext uri="{FF2B5EF4-FFF2-40B4-BE49-F238E27FC236}">
                  <a16:creationId xmlns:a16="http://schemas.microsoft.com/office/drawing/2014/main" id="{57B43D80-907F-6B15-D191-016E3319C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6" name="Oval 56">
              <a:extLst>
                <a:ext uri="{FF2B5EF4-FFF2-40B4-BE49-F238E27FC236}">
                  <a16:creationId xmlns:a16="http://schemas.microsoft.com/office/drawing/2014/main" id="{063D7154-CC5B-8FD5-95D9-E4F338D0C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7" name="Oval 57">
              <a:extLst>
                <a:ext uri="{FF2B5EF4-FFF2-40B4-BE49-F238E27FC236}">
                  <a16:creationId xmlns:a16="http://schemas.microsoft.com/office/drawing/2014/main" id="{E5D8EC44-A8DF-7CFF-38FC-4AD6C35C3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8" name="Freeform 58">
              <a:extLst>
                <a:ext uri="{FF2B5EF4-FFF2-40B4-BE49-F238E27FC236}">
                  <a16:creationId xmlns:a16="http://schemas.microsoft.com/office/drawing/2014/main" id="{4C2EC547-6CF3-B06C-2038-DE287DF9C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6B7C890-811E-4078-5CFE-86BDF6272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45" y="2499963"/>
            <a:ext cx="5245830" cy="2798991"/>
          </a:xfrm>
          <a:prstGeom prst="rect">
            <a:avLst/>
          </a:prstGeom>
        </p:spPr>
      </p:pic>
      <p:grpSp>
        <p:nvGrpSpPr>
          <p:cNvPr id="3" name="Group 36">
            <a:extLst>
              <a:ext uri="{FF2B5EF4-FFF2-40B4-BE49-F238E27FC236}">
                <a16:creationId xmlns:a16="http://schemas.microsoft.com/office/drawing/2014/main" id="{D11764C7-1F0B-DD1C-1851-ADF4F7517779}"/>
              </a:ext>
            </a:extLst>
          </p:cNvPr>
          <p:cNvGrpSpPr/>
          <p:nvPr/>
        </p:nvGrpSpPr>
        <p:grpSpPr>
          <a:xfrm>
            <a:off x="7317744" y="2688248"/>
            <a:ext cx="4619625" cy="2693515"/>
            <a:chOff x="5898415" y="1976415"/>
            <a:chExt cx="5654530" cy="3255020"/>
          </a:xfrm>
        </p:grpSpPr>
        <p:sp>
          <p:nvSpPr>
            <p:cNvPr id="5" name="Freeform 47">
              <a:extLst>
                <a:ext uri="{FF2B5EF4-FFF2-40B4-BE49-F238E27FC236}">
                  <a16:creationId xmlns:a16="http://schemas.microsoft.com/office/drawing/2014/main" id="{EB59E36C-B736-45FF-7756-A4E39CE6D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" name="Freeform 48">
              <a:extLst>
                <a:ext uri="{FF2B5EF4-FFF2-40B4-BE49-F238E27FC236}">
                  <a16:creationId xmlns:a16="http://schemas.microsoft.com/office/drawing/2014/main" id="{A3012F14-661A-0690-6F01-21928DEE5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7" name="Freeform 45">
              <a:extLst>
                <a:ext uri="{FF2B5EF4-FFF2-40B4-BE49-F238E27FC236}">
                  <a16:creationId xmlns:a16="http://schemas.microsoft.com/office/drawing/2014/main" id="{11F330EC-DC29-0989-49C1-D9F7F39BD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8" name="Freeform 46">
              <a:extLst>
                <a:ext uri="{FF2B5EF4-FFF2-40B4-BE49-F238E27FC236}">
                  <a16:creationId xmlns:a16="http://schemas.microsoft.com/office/drawing/2014/main" id="{71B56548-AE92-6B6B-9393-E558EB09C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16F01FA-7743-6C8A-C783-D35EC6A846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358806-9562-AE48-B732-098C34009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11" name="Oval 54">
              <a:extLst>
                <a:ext uri="{FF2B5EF4-FFF2-40B4-BE49-F238E27FC236}">
                  <a16:creationId xmlns:a16="http://schemas.microsoft.com/office/drawing/2014/main" id="{F2BC06D8-1B8A-67BD-4313-8F10BF722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2" name="Oval 55">
              <a:extLst>
                <a:ext uri="{FF2B5EF4-FFF2-40B4-BE49-F238E27FC236}">
                  <a16:creationId xmlns:a16="http://schemas.microsoft.com/office/drawing/2014/main" id="{268F6C47-235A-3DAD-4AB3-CED5F22DD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3" name="Oval 56">
              <a:extLst>
                <a:ext uri="{FF2B5EF4-FFF2-40B4-BE49-F238E27FC236}">
                  <a16:creationId xmlns:a16="http://schemas.microsoft.com/office/drawing/2014/main" id="{801E13E8-0FF0-898F-37CE-D3822E9BF6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6" name="Oval 57">
              <a:extLst>
                <a:ext uri="{FF2B5EF4-FFF2-40B4-BE49-F238E27FC236}">
                  <a16:creationId xmlns:a16="http://schemas.microsoft.com/office/drawing/2014/main" id="{21CDF5BD-F085-8407-8028-1A2187A076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7" name="Freeform 58">
              <a:extLst>
                <a:ext uri="{FF2B5EF4-FFF2-40B4-BE49-F238E27FC236}">
                  <a16:creationId xmlns:a16="http://schemas.microsoft.com/office/drawing/2014/main" id="{A322F5CF-3354-7267-F250-8BBA8321EC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pic>
        <p:nvPicPr>
          <p:cNvPr id="22" name="Picture 2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86BBCD4-FD97-CEBA-3DEA-1232E2298E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776" y="2789072"/>
            <a:ext cx="3356892" cy="23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704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/>
              <a:t>Управление пользователями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особенности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ru-RU" dirty="0"/>
              <a:t>02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13</a:t>
            </a:fld>
            <a:endParaRPr lang="ru-RU" dirty="0"/>
          </a:p>
        </p:txBody>
      </p:sp>
      <p:grpSp>
        <p:nvGrpSpPr>
          <p:cNvPr id="46" name="Group 36">
            <a:extLst>
              <a:ext uri="{FF2B5EF4-FFF2-40B4-BE49-F238E27FC236}">
                <a16:creationId xmlns:a16="http://schemas.microsoft.com/office/drawing/2014/main" id="{842C3E2B-A669-61BD-E619-F7C8D4477BF7}"/>
              </a:ext>
            </a:extLst>
          </p:cNvPr>
          <p:cNvGrpSpPr/>
          <p:nvPr/>
        </p:nvGrpSpPr>
        <p:grpSpPr>
          <a:xfrm>
            <a:off x="140563" y="2409825"/>
            <a:ext cx="6718009" cy="3097686"/>
            <a:chOff x="5898415" y="1976415"/>
            <a:chExt cx="5654530" cy="3255020"/>
          </a:xfrm>
        </p:grpSpPr>
        <p:sp>
          <p:nvSpPr>
            <p:cNvPr id="47" name="Freeform 47">
              <a:extLst>
                <a:ext uri="{FF2B5EF4-FFF2-40B4-BE49-F238E27FC236}">
                  <a16:creationId xmlns:a16="http://schemas.microsoft.com/office/drawing/2014/main" id="{3060524F-BD15-1606-3317-EBBD94D9C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8" name="Freeform 48">
              <a:extLst>
                <a:ext uri="{FF2B5EF4-FFF2-40B4-BE49-F238E27FC236}">
                  <a16:creationId xmlns:a16="http://schemas.microsoft.com/office/drawing/2014/main" id="{19FACA7D-C866-7AA3-D1CF-B8D1EF8A2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DBEA2C80-025C-3884-ACA8-E5F94B50C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9537F4AD-47D2-8B89-CCED-FF5A1EF4E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71B3B83-0751-347B-957C-8BADC6A42A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B2DE3A3F-4C5D-2F08-E69C-9ADFB6744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54" name="Oval 54">
              <a:extLst>
                <a:ext uri="{FF2B5EF4-FFF2-40B4-BE49-F238E27FC236}">
                  <a16:creationId xmlns:a16="http://schemas.microsoft.com/office/drawing/2014/main" id="{0AE3BC36-AEDC-24B2-CBCD-D51271D9C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5" name="Oval 55">
              <a:extLst>
                <a:ext uri="{FF2B5EF4-FFF2-40B4-BE49-F238E27FC236}">
                  <a16:creationId xmlns:a16="http://schemas.microsoft.com/office/drawing/2014/main" id="{57B43D80-907F-6B15-D191-016E3319C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6" name="Oval 56">
              <a:extLst>
                <a:ext uri="{FF2B5EF4-FFF2-40B4-BE49-F238E27FC236}">
                  <a16:creationId xmlns:a16="http://schemas.microsoft.com/office/drawing/2014/main" id="{063D7154-CC5B-8FD5-95D9-E4F338D0C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7" name="Oval 57">
              <a:extLst>
                <a:ext uri="{FF2B5EF4-FFF2-40B4-BE49-F238E27FC236}">
                  <a16:creationId xmlns:a16="http://schemas.microsoft.com/office/drawing/2014/main" id="{E5D8EC44-A8DF-7CFF-38FC-4AD6C35C3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8" name="Freeform 58">
              <a:extLst>
                <a:ext uri="{FF2B5EF4-FFF2-40B4-BE49-F238E27FC236}">
                  <a16:creationId xmlns:a16="http://schemas.microsoft.com/office/drawing/2014/main" id="{4C2EC547-6CF3-B06C-2038-DE287DF9C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grpSp>
        <p:nvGrpSpPr>
          <p:cNvPr id="3" name="Group 36">
            <a:extLst>
              <a:ext uri="{FF2B5EF4-FFF2-40B4-BE49-F238E27FC236}">
                <a16:creationId xmlns:a16="http://schemas.microsoft.com/office/drawing/2014/main" id="{D11764C7-1F0B-DD1C-1851-ADF4F7517779}"/>
              </a:ext>
            </a:extLst>
          </p:cNvPr>
          <p:cNvGrpSpPr/>
          <p:nvPr/>
        </p:nvGrpSpPr>
        <p:grpSpPr>
          <a:xfrm>
            <a:off x="7317744" y="2688248"/>
            <a:ext cx="4874256" cy="2693515"/>
            <a:chOff x="5898415" y="1976415"/>
            <a:chExt cx="5654530" cy="3255020"/>
          </a:xfrm>
        </p:grpSpPr>
        <p:sp>
          <p:nvSpPr>
            <p:cNvPr id="5" name="Freeform 47">
              <a:extLst>
                <a:ext uri="{FF2B5EF4-FFF2-40B4-BE49-F238E27FC236}">
                  <a16:creationId xmlns:a16="http://schemas.microsoft.com/office/drawing/2014/main" id="{EB59E36C-B736-45FF-7756-A4E39CE6D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" name="Freeform 48">
              <a:extLst>
                <a:ext uri="{FF2B5EF4-FFF2-40B4-BE49-F238E27FC236}">
                  <a16:creationId xmlns:a16="http://schemas.microsoft.com/office/drawing/2014/main" id="{A3012F14-661A-0690-6F01-21928DEE5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7" name="Freeform 45">
              <a:extLst>
                <a:ext uri="{FF2B5EF4-FFF2-40B4-BE49-F238E27FC236}">
                  <a16:creationId xmlns:a16="http://schemas.microsoft.com/office/drawing/2014/main" id="{11F330EC-DC29-0989-49C1-D9F7F39BD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8" name="Freeform 46">
              <a:extLst>
                <a:ext uri="{FF2B5EF4-FFF2-40B4-BE49-F238E27FC236}">
                  <a16:creationId xmlns:a16="http://schemas.microsoft.com/office/drawing/2014/main" id="{71B56548-AE92-6B6B-9393-E558EB09C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16F01FA-7743-6C8A-C783-D35EC6A846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358806-9562-AE48-B732-098C34009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11" name="Oval 54">
              <a:extLst>
                <a:ext uri="{FF2B5EF4-FFF2-40B4-BE49-F238E27FC236}">
                  <a16:creationId xmlns:a16="http://schemas.microsoft.com/office/drawing/2014/main" id="{F2BC06D8-1B8A-67BD-4313-8F10BF722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2" name="Oval 55">
              <a:extLst>
                <a:ext uri="{FF2B5EF4-FFF2-40B4-BE49-F238E27FC236}">
                  <a16:creationId xmlns:a16="http://schemas.microsoft.com/office/drawing/2014/main" id="{268F6C47-235A-3DAD-4AB3-CED5F22DD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3" name="Oval 56">
              <a:extLst>
                <a:ext uri="{FF2B5EF4-FFF2-40B4-BE49-F238E27FC236}">
                  <a16:creationId xmlns:a16="http://schemas.microsoft.com/office/drawing/2014/main" id="{801E13E8-0FF0-898F-37CE-D3822E9BF6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6" name="Oval 57">
              <a:extLst>
                <a:ext uri="{FF2B5EF4-FFF2-40B4-BE49-F238E27FC236}">
                  <a16:creationId xmlns:a16="http://schemas.microsoft.com/office/drawing/2014/main" id="{21CDF5BD-F085-8407-8028-1A2187A076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7" name="Freeform 58">
              <a:extLst>
                <a:ext uri="{FF2B5EF4-FFF2-40B4-BE49-F238E27FC236}">
                  <a16:creationId xmlns:a16="http://schemas.microsoft.com/office/drawing/2014/main" id="{A322F5CF-3354-7267-F250-8BBA8321EC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pic>
        <p:nvPicPr>
          <p:cNvPr id="19" name="Picture 1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7CE3638-E30F-96C3-935C-B151E7955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386" y="2550108"/>
            <a:ext cx="5176614" cy="2706706"/>
          </a:xfrm>
          <a:prstGeom prst="rect">
            <a:avLst/>
          </a:prstGeom>
        </p:spPr>
      </p:pic>
      <p:pic>
        <p:nvPicPr>
          <p:cNvPr id="23" name="Picture 22" descr="A picture containing text, software, screenshot&#10;&#10;Description automatically generated">
            <a:extLst>
              <a:ext uri="{FF2B5EF4-FFF2-40B4-BE49-F238E27FC236}">
                <a16:creationId xmlns:a16="http://schemas.microsoft.com/office/drawing/2014/main" id="{81B03998-EF59-3C90-F60F-EA5F269A81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453" y="2798499"/>
            <a:ext cx="3786265" cy="234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439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36">
            <a:extLst>
              <a:ext uri="{FF2B5EF4-FFF2-40B4-BE49-F238E27FC236}">
                <a16:creationId xmlns:a16="http://schemas.microsoft.com/office/drawing/2014/main" id="{4B8680D9-5A9E-E937-C94B-C3E9F7F07C2A}"/>
              </a:ext>
            </a:extLst>
          </p:cNvPr>
          <p:cNvGrpSpPr/>
          <p:nvPr/>
        </p:nvGrpSpPr>
        <p:grpSpPr>
          <a:xfrm>
            <a:off x="1741800" y="1939510"/>
            <a:ext cx="8259450" cy="4171950"/>
            <a:chOff x="5898415" y="1976415"/>
            <a:chExt cx="5654530" cy="3255020"/>
          </a:xfrm>
        </p:grpSpPr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A7842DAF-EF9E-39E3-9A76-DC7D8F797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6" name="Freeform 48">
              <a:extLst>
                <a:ext uri="{FF2B5EF4-FFF2-40B4-BE49-F238E27FC236}">
                  <a16:creationId xmlns:a16="http://schemas.microsoft.com/office/drawing/2014/main" id="{1056D8CA-7497-775D-2B16-B53B568E2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7" name="Freeform 45">
              <a:extLst>
                <a:ext uri="{FF2B5EF4-FFF2-40B4-BE49-F238E27FC236}">
                  <a16:creationId xmlns:a16="http://schemas.microsoft.com/office/drawing/2014/main" id="{BE70BBF7-5EF4-5140-B62D-51DF4A1A4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8" name="Freeform 46">
              <a:extLst>
                <a:ext uri="{FF2B5EF4-FFF2-40B4-BE49-F238E27FC236}">
                  <a16:creationId xmlns:a16="http://schemas.microsoft.com/office/drawing/2014/main" id="{1AC42855-059A-C316-CF7B-AA68B6D03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A6C4B4E-9BB2-AD75-A4D5-72B7385702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3F31E78-B537-D017-DAF7-37401497D9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22" name="Oval 54">
              <a:extLst>
                <a:ext uri="{FF2B5EF4-FFF2-40B4-BE49-F238E27FC236}">
                  <a16:creationId xmlns:a16="http://schemas.microsoft.com/office/drawing/2014/main" id="{1591F882-22DE-4C79-C480-B372A96DD7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3" name="Oval 55">
              <a:extLst>
                <a:ext uri="{FF2B5EF4-FFF2-40B4-BE49-F238E27FC236}">
                  <a16:creationId xmlns:a16="http://schemas.microsoft.com/office/drawing/2014/main" id="{3D105327-C8AD-8088-1748-C01FDA2AE6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4" name="Oval 56">
              <a:extLst>
                <a:ext uri="{FF2B5EF4-FFF2-40B4-BE49-F238E27FC236}">
                  <a16:creationId xmlns:a16="http://schemas.microsoft.com/office/drawing/2014/main" id="{AF5BCC6E-A951-7A69-FAD8-BD7EB6D9C8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5" name="Oval 57">
              <a:extLst>
                <a:ext uri="{FF2B5EF4-FFF2-40B4-BE49-F238E27FC236}">
                  <a16:creationId xmlns:a16="http://schemas.microsoft.com/office/drawing/2014/main" id="{910BC5C1-1D09-71D8-F806-EF531FBAD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6" name="Freeform 58">
              <a:extLst>
                <a:ext uri="{FF2B5EF4-FFF2-40B4-BE49-F238E27FC236}">
                  <a16:creationId xmlns:a16="http://schemas.microsoft.com/office/drawing/2014/main" id="{ADB2872F-EBCC-60C2-ED08-D92932A0C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/>
              <a:t>Редактирование справочников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особенности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ru-RU" dirty="0"/>
              <a:t>03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14</a:t>
            </a:fld>
            <a:endParaRPr lang="ru-RU" dirty="0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7C8F31C-4496-F82B-F12A-B75F1AC20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739" y="2071690"/>
            <a:ext cx="6393571" cy="36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296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white, design&#10;&#10;Description automatically generated">
            <a:extLst>
              <a:ext uri="{FF2B5EF4-FFF2-40B4-BE49-F238E27FC236}">
                <a16:creationId xmlns:a16="http://schemas.microsoft.com/office/drawing/2014/main" id="{1D987D4A-F658-5A07-E7DA-41D773C66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158" y="2539463"/>
            <a:ext cx="937753" cy="345373"/>
          </a:xfrm>
          <a:prstGeom prst="rect">
            <a:avLst/>
          </a:prstGeom>
        </p:spPr>
      </p:pic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технологий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15</a:t>
            </a:fld>
            <a:endParaRPr lang="ru-RU" dirty="0"/>
          </a:p>
        </p:txBody>
      </p:sp>
      <p:pic>
        <p:nvPicPr>
          <p:cNvPr id="11" name="Picture 10" descr="A picture containing white, design&#10;&#10;Description automatically generated">
            <a:extLst>
              <a:ext uri="{FF2B5EF4-FFF2-40B4-BE49-F238E27FC236}">
                <a16:creationId xmlns:a16="http://schemas.microsoft.com/office/drawing/2014/main" id="{3DA20EAE-860A-C057-63A1-28E378681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552" y="2132886"/>
            <a:ext cx="512967" cy="115852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49CA4FA-4FEA-6F95-F1A2-A40CDB8E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6361" y="2010476"/>
            <a:ext cx="1403350" cy="140335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B4134E4-EC6C-F782-3687-DD211B1AD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919" y="1931780"/>
            <a:ext cx="1487878" cy="1489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0AF998E-0F8F-19C7-3F19-50975A213D86}"/>
              </a:ext>
            </a:extLst>
          </p:cNvPr>
          <p:cNvSpPr txBox="1">
            <a:spLocks/>
          </p:cNvSpPr>
          <p:nvPr/>
        </p:nvSpPr>
        <p:spPr>
          <a:xfrm>
            <a:off x="1041396" y="3697992"/>
            <a:ext cx="2073275" cy="800100"/>
          </a:xfrm>
          <a:prstGeom prst="rect">
            <a:avLst/>
          </a:prstGeom>
        </p:spPr>
        <p:txBody>
          <a:bodyPr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 err="1"/>
              <a:t>FastAPI</a:t>
            </a:r>
            <a:endParaRPr lang="ru-RU" sz="3200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B14A22E-3685-8654-BEED-B64EDC3EF8CC}"/>
              </a:ext>
            </a:extLst>
          </p:cNvPr>
          <p:cNvSpPr txBox="1">
            <a:spLocks/>
          </p:cNvSpPr>
          <p:nvPr/>
        </p:nvSpPr>
        <p:spPr>
          <a:xfrm>
            <a:off x="4058355" y="3656695"/>
            <a:ext cx="1015005" cy="800100"/>
          </a:xfrm>
          <a:prstGeom prst="rect">
            <a:avLst/>
          </a:prstGeom>
        </p:spPr>
        <p:txBody>
          <a:bodyPr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Vue</a:t>
            </a:r>
            <a:endParaRPr lang="ru-RU" sz="3200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2E6B457-80D5-3339-0441-66251FB36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875" y="1931780"/>
            <a:ext cx="1474774" cy="1474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3B4B2B45-D3E5-DA4B-CBE2-3626950DA1FF}"/>
              </a:ext>
            </a:extLst>
          </p:cNvPr>
          <p:cNvSpPr txBox="1">
            <a:spLocks/>
          </p:cNvSpPr>
          <p:nvPr/>
        </p:nvSpPr>
        <p:spPr>
          <a:xfrm>
            <a:off x="6270854" y="3697992"/>
            <a:ext cx="1695575" cy="800100"/>
          </a:xfrm>
          <a:prstGeom prst="rect">
            <a:avLst/>
          </a:prstGeom>
        </p:spPr>
        <p:txBody>
          <a:bodyPr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dirty="0"/>
              <a:t>Docker</a:t>
            </a:r>
            <a:endParaRPr lang="ru-RU" sz="2800" dirty="0"/>
          </a:p>
        </p:txBody>
      </p:sp>
      <p:pic>
        <p:nvPicPr>
          <p:cNvPr id="1044" name="Picture 20">
            <a:extLst>
              <a:ext uri="{FF2B5EF4-FFF2-40B4-BE49-F238E27FC236}">
                <a16:creationId xmlns:a16="http://schemas.microsoft.com/office/drawing/2014/main" id="{ABE2FB3D-8588-C8E0-43B1-D718E46CE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7761" y="1931780"/>
            <a:ext cx="1487878" cy="148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B3EE0D04-FE9D-E512-907B-AAA77BAED6D5}"/>
              </a:ext>
            </a:extLst>
          </p:cNvPr>
          <p:cNvSpPr txBox="1">
            <a:spLocks/>
          </p:cNvSpPr>
          <p:nvPr/>
        </p:nvSpPr>
        <p:spPr>
          <a:xfrm>
            <a:off x="9223912" y="3697992"/>
            <a:ext cx="1695575" cy="800100"/>
          </a:xfrm>
          <a:prstGeom prst="rect">
            <a:avLst/>
          </a:prstGeom>
        </p:spPr>
        <p:txBody>
          <a:bodyPr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dirty="0" err="1"/>
              <a:t>Postgre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616535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AD40FFA-52AD-4EFF-8D09-E75EFEE4D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Прототип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1719752-EED6-4EE5-BE5A-FB401278B98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5893" y="5164091"/>
            <a:ext cx="9946832" cy="11922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http://</a:t>
            </a:r>
            <a:r>
              <a:rPr lang="en-US" sz="3200" dirty="0" err="1"/>
              <a:t>smetaverse.ru</a:t>
            </a:r>
            <a:endParaRPr lang="ru-RU" sz="3200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52D5942-B353-44B0-BA5B-56640646D1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16</a:t>
            </a:fld>
            <a:endParaRPr lang="ru-RU" dirty="0"/>
          </a:p>
        </p:txBody>
      </p:sp>
      <p:grpSp>
        <p:nvGrpSpPr>
          <p:cNvPr id="23" name="Group 82">
            <a:extLst>
              <a:ext uri="{FF2B5EF4-FFF2-40B4-BE49-F238E27FC236}">
                <a16:creationId xmlns:a16="http://schemas.microsoft.com/office/drawing/2014/main" id="{FF84BA60-D8DA-6DCD-667E-C04CCF70B8DB}"/>
              </a:ext>
            </a:extLst>
          </p:cNvPr>
          <p:cNvGrpSpPr>
            <a:grpSpLocks noChangeAspect="1"/>
          </p:cNvGrpSpPr>
          <p:nvPr/>
        </p:nvGrpSpPr>
        <p:grpSpPr>
          <a:xfrm>
            <a:off x="2867099" y="920029"/>
            <a:ext cx="5819701" cy="3849287"/>
            <a:chOff x="1027152" y="2693983"/>
            <a:chExt cx="6796849" cy="4462905"/>
          </a:xfrm>
        </p:grpSpPr>
        <p:grpSp>
          <p:nvGrpSpPr>
            <p:cNvPr id="24" name="Group 83">
              <a:extLst>
                <a:ext uri="{FF2B5EF4-FFF2-40B4-BE49-F238E27FC236}">
                  <a16:creationId xmlns:a16="http://schemas.microsoft.com/office/drawing/2014/main" id="{D0F5F8D4-1E27-AAF7-4DF8-1CA8CC46399A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27" name="AutoShape 1">
                <a:extLst>
                  <a:ext uri="{FF2B5EF4-FFF2-40B4-BE49-F238E27FC236}">
                    <a16:creationId xmlns:a16="http://schemas.microsoft.com/office/drawing/2014/main" id="{A8586824-7670-6A2A-A7D0-02492E45882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chemeClr val="accent6">
                  <a:lumMod val="50000"/>
                  <a:alpha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8" name="Rectangle 2">
                <a:extLst>
                  <a:ext uri="{FF2B5EF4-FFF2-40B4-BE49-F238E27FC236}">
                    <a16:creationId xmlns:a16="http://schemas.microsoft.com/office/drawing/2014/main" id="{63B0BFB9-2E73-D88F-E529-783EF49F23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9" name="AutoShape 3">
                <a:extLst>
                  <a:ext uri="{FF2B5EF4-FFF2-40B4-BE49-F238E27FC236}">
                    <a16:creationId xmlns:a16="http://schemas.microsoft.com/office/drawing/2014/main" id="{C2E2CAB0-3E40-8403-4B9A-383E574DF0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0" name="Oval 4">
                <a:extLst>
                  <a:ext uri="{FF2B5EF4-FFF2-40B4-BE49-F238E27FC236}">
                    <a16:creationId xmlns:a16="http://schemas.microsoft.com/office/drawing/2014/main" id="{DEF7D4AD-C7CE-97A5-A441-F60D31E1D1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1" name="Oval 5">
                <a:extLst>
                  <a:ext uri="{FF2B5EF4-FFF2-40B4-BE49-F238E27FC236}">
                    <a16:creationId xmlns:a16="http://schemas.microsoft.com/office/drawing/2014/main" id="{2EE10055-B4F9-55B9-A80B-5EE3D40A87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2" name="Oval 6">
                <a:extLst>
                  <a:ext uri="{FF2B5EF4-FFF2-40B4-BE49-F238E27FC236}">
                    <a16:creationId xmlns:a16="http://schemas.microsoft.com/office/drawing/2014/main" id="{B1197964-0598-5CE0-0AF4-828AB182ED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3" name="Rectangle 92">
                <a:extLst>
                  <a:ext uri="{FF2B5EF4-FFF2-40B4-BE49-F238E27FC236}">
                    <a16:creationId xmlns:a16="http://schemas.microsoft.com/office/drawing/2014/main" id="{C4F6DB31-D526-B64A-D6EF-0015B4BBB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34" name="Group 93">
                <a:extLst>
                  <a:ext uri="{FF2B5EF4-FFF2-40B4-BE49-F238E27FC236}">
                    <a16:creationId xmlns:a16="http://schemas.microsoft.com/office/drawing/2014/main" id="{B343C8B0-914F-DC4E-43D3-5E15E3296812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37" name="Freeform 13">
                  <a:extLst>
                    <a:ext uri="{FF2B5EF4-FFF2-40B4-BE49-F238E27FC236}">
                      <a16:creationId xmlns:a16="http://schemas.microsoft.com/office/drawing/2014/main" id="{C4BA6A21-3C55-70DF-7042-4721EE355C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8" name="Freeform 14">
                  <a:extLst>
                    <a:ext uri="{FF2B5EF4-FFF2-40B4-BE49-F238E27FC236}">
                      <a16:creationId xmlns:a16="http://schemas.microsoft.com/office/drawing/2014/main" id="{6D230DC9-0190-5D43-2333-F1158C1807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9" name="Freeform 15">
                  <a:extLst>
                    <a:ext uri="{FF2B5EF4-FFF2-40B4-BE49-F238E27FC236}">
                      <a16:creationId xmlns:a16="http://schemas.microsoft.com/office/drawing/2014/main" id="{6CBA7DF7-0535-578F-FC37-F5C70E0726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0" name="Freeform 16">
                  <a:extLst>
                    <a:ext uri="{FF2B5EF4-FFF2-40B4-BE49-F238E27FC236}">
                      <a16:creationId xmlns:a16="http://schemas.microsoft.com/office/drawing/2014/main" id="{E72C08B4-490E-6E10-465D-8B101A4618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1" name="Freeform 17">
                  <a:extLst>
                    <a:ext uri="{FF2B5EF4-FFF2-40B4-BE49-F238E27FC236}">
                      <a16:creationId xmlns:a16="http://schemas.microsoft.com/office/drawing/2014/main" id="{73D480FF-FFF0-069D-DF85-A9C4428ED1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2" name="Freeform 18">
                  <a:extLst>
                    <a:ext uri="{FF2B5EF4-FFF2-40B4-BE49-F238E27FC236}">
                      <a16:creationId xmlns:a16="http://schemas.microsoft.com/office/drawing/2014/main" id="{FDF027B8-B05D-076D-4ED9-1557F91FB5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3" name="Freeform 19">
                  <a:extLst>
                    <a:ext uri="{FF2B5EF4-FFF2-40B4-BE49-F238E27FC236}">
                      <a16:creationId xmlns:a16="http://schemas.microsoft.com/office/drawing/2014/main" id="{716FD82E-5A05-99ED-8B2B-07F2E9084C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4" name="Freeform 20">
                  <a:extLst>
                    <a:ext uri="{FF2B5EF4-FFF2-40B4-BE49-F238E27FC236}">
                      <a16:creationId xmlns:a16="http://schemas.microsoft.com/office/drawing/2014/main" id="{E42CB9AA-4F37-0ABC-4F42-D67CCF8A1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5" name="Freeform 21">
                  <a:extLst>
                    <a:ext uri="{FF2B5EF4-FFF2-40B4-BE49-F238E27FC236}">
                      <a16:creationId xmlns:a16="http://schemas.microsoft.com/office/drawing/2014/main" id="{02CAE9D2-9888-4326-4061-3A6258AEDC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35" name="Freeform 25">
                <a:extLst>
                  <a:ext uri="{FF2B5EF4-FFF2-40B4-BE49-F238E27FC236}">
                    <a16:creationId xmlns:a16="http://schemas.microsoft.com/office/drawing/2014/main" id="{29A08FD9-654C-1B9E-0A1F-628F7AEC5A68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6" name="Oval 6">
                <a:extLst>
                  <a:ext uri="{FF2B5EF4-FFF2-40B4-BE49-F238E27FC236}">
                    <a16:creationId xmlns:a16="http://schemas.microsoft.com/office/drawing/2014/main" id="{C0BD21FA-35C0-8ECB-3387-9FDC40E19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072612-7376-6BF5-5571-117AEB8C6C63}"/>
                </a:ext>
              </a:extLst>
            </p:cNvPr>
            <p:cNvSpPr txBox="1"/>
            <p:nvPr/>
          </p:nvSpPr>
          <p:spPr>
            <a:xfrm>
              <a:off x="2327629" y="3039535"/>
              <a:ext cx="1732115" cy="285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http://</a:t>
              </a:r>
              <a:r>
                <a:rPr lang="en-US" sz="1000" dirty="0" err="1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smetaverse.ru</a:t>
              </a:r>
              <a:endParaRPr lang="id-ID" sz="1000" dirty="0">
                <a:solidFill>
                  <a:schemeClr val="tx1"/>
                </a:solidFill>
                <a:latin typeface="Poppins Light" charset="0"/>
                <a:ea typeface="Poppins Light" charset="0"/>
                <a:cs typeface="Poppins Light" charset="0"/>
              </a:endParaRPr>
            </a:p>
          </p:txBody>
        </p:sp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B725F08B-A533-812A-F55D-137A67A739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pic>
        <p:nvPicPr>
          <p:cNvPr id="47" name="Picture 46" descr="A picture containing purple, violet, lilac, lavender&#10;&#10;Description automatically generated">
            <a:extLst>
              <a:ext uri="{FF2B5EF4-FFF2-40B4-BE49-F238E27FC236}">
                <a16:creationId xmlns:a16="http://schemas.microsoft.com/office/drawing/2014/main" id="{4BC28346-1E4A-805E-3549-AC364D949F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099" y="1456418"/>
            <a:ext cx="5817828" cy="3256639"/>
          </a:xfrm>
          <a:prstGeom prst="rect">
            <a:avLst/>
          </a:prstGeom>
        </p:spPr>
      </p:pic>
      <p:sp>
        <p:nvSpPr>
          <p:cNvPr id="48" name="Текст 4">
            <a:extLst>
              <a:ext uri="{FF2B5EF4-FFF2-40B4-BE49-F238E27FC236}">
                <a16:creationId xmlns:a16="http://schemas.microsoft.com/office/drawing/2014/main" id="{CCFDF2F5-FE5A-9655-C371-22DC8F212751}"/>
              </a:ext>
            </a:extLst>
          </p:cNvPr>
          <p:cNvSpPr txBox="1">
            <a:spLocks/>
          </p:cNvSpPr>
          <p:nvPr/>
        </p:nvSpPr>
        <p:spPr>
          <a:xfrm>
            <a:off x="8684927" y="2633992"/>
            <a:ext cx="5124450" cy="1192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Аккаунт администратора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Email: admin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Пароль</a:t>
            </a:r>
            <a:r>
              <a:rPr lang="en-US" sz="1800" dirty="0"/>
              <a:t>:</a:t>
            </a:r>
            <a:r>
              <a:rPr lang="ru-RU" sz="1800" dirty="0"/>
              <a:t> 12345678</a:t>
            </a:r>
          </a:p>
        </p:txBody>
      </p:sp>
      <p:sp>
        <p:nvSpPr>
          <p:cNvPr id="49" name="Текст 4">
            <a:extLst>
              <a:ext uri="{FF2B5EF4-FFF2-40B4-BE49-F238E27FC236}">
                <a16:creationId xmlns:a16="http://schemas.microsoft.com/office/drawing/2014/main" id="{A4D8B7A7-8475-6BB3-267A-9CEA1CFF25D5}"/>
              </a:ext>
            </a:extLst>
          </p:cNvPr>
          <p:cNvSpPr txBox="1">
            <a:spLocks/>
          </p:cNvSpPr>
          <p:nvPr/>
        </p:nvSpPr>
        <p:spPr>
          <a:xfrm>
            <a:off x="-59097" y="2633993"/>
            <a:ext cx="2924323" cy="1192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Аккаунт пользователя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Email: user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Пароль</a:t>
            </a:r>
            <a:r>
              <a:rPr lang="en-US" sz="1800" dirty="0"/>
              <a:t>:</a:t>
            </a:r>
            <a:r>
              <a:rPr lang="ru-RU" sz="1800" dirty="0"/>
              <a:t> 12345678</a:t>
            </a:r>
          </a:p>
        </p:txBody>
      </p:sp>
    </p:spTree>
    <p:extLst>
      <p:ext uri="{BB962C8B-B14F-4D97-AF65-F5344CB8AC3E}">
        <p14:creationId xmlns:p14="http://schemas.microsoft.com/office/powerpoint/2010/main" val="1940811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4FAF5D97-094D-9295-5952-9139DC4EF92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3" t="8617" r="3613" b="35329"/>
          <a:stretch/>
        </p:blipFill>
        <p:spPr>
          <a:xfrm>
            <a:off x="3168273" y="1431521"/>
            <a:ext cx="1536171" cy="1440161"/>
          </a:xfrm>
        </p:spPr>
      </p:pic>
      <p:pic>
        <p:nvPicPr>
          <p:cNvPr id="46" name="Picture Placeholder 45" descr="A picture containing human face, person, eyebrow, forehead&#10;&#10;Description automatically generated">
            <a:extLst>
              <a:ext uri="{FF2B5EF4-FFF2-40B4-BE49-F238E27FC236}">
                <a16:creationId xmlns:a16="http://schemas.microsoft.com/office/drawing/2014/main" id="{B2841CEB-B382-9CA9-581D-12C5F00E300C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" t="12405" r="-38" b="14555"/>
          <a:stretch/>
        </p:blipFill>
        <p:spPr>
          <a:xfrm>
            <a:off x="5344897" y="1431521"/>
            <a:ext cx="1536171" cy="1440161"/>
          </a:xfrm>
        </p:spPr>
      </p:pic>
      <p:pic>
        <p:nvPicPr>
          <p:cNvPr id="44" name="Picture Placeholder 43" descr="A person wearing headphones&#10;&#10;Description automatically generated with medium confidence">
            <a:extLst>
              <a:ext uri="{FF2B5EF4-FFF2-40B4-BE49-F238E27FC236}">
                <a16:creationId xmlns:a16="http://schemas.microsoft.com/office/drawing/2014/main" id="{62576087-B674-6D6F-CCAD-6A145C3C8EAB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6" t="2025" r="76" b="27701"/>
          <a:stretch/>
        </p:blipFill>
        <p:spPr>
          <a:xfrm>
            <a:off x="7520349" y="1431521"/>
            <a:ext cx="1536171" cy="1440161"/>
          </a:xfr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КОМАНДА «</a:t>
            </a:r>
            <a:r>
              <a:rPr lang="en-US" dirty="0"/>
              <a:t> </a:t>
            </a:r>
            <a:r>
              <a:rPr lang="ru-RU" dirty="0"/>
              <a:t>ВЗЯТЬ ТУЗЫ</a:t>
            </a:r>
            <a:r>
              <a:rPr lang="en-US" dirty="0"/>
              <a:t>.</a:t>
            </a:r>
            <a:r>
              <a:rPr lang="ru-RU" dirty="0"/>
              <a:t> БЕЗ ШАНСОВ</a:t>
            </a:r>
            <a:r>
              <a:rPr lang="en-US" dirty="0"/>
              <a:t>.</a:t>
            </a:r>
            <a:r>
              <a:rPr lang="ru-RU" dirty="0"/>
              <a:t> НАС ПЯТЕРО</a:t>
            </a:r>
            <a:r>
              <a:rPr lang="en-US" dirty="0"/>
              <a:t>. »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400017D2-DA45-43AA-8A3B-14A3386CD15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914650" y="3478527"/>
            <a:ext cx="1967007" cy="2290095"/>
          </a:xfrm>
        </p:spPr>
        <p:txBody>
          <a:bodyPr/>
          <a:lstStyle/>
          <a:p>
            <a:r>
              <a:rPr lang="ru-RU" dirty="0"/>
              <a:t>Максим</a:t>
            </a:r>
          </a:p>
          <a:p>
            <a:r>
              <a:rPr lang="ru-RU" dirty="0" err="1"/>
              <a:t>Мовшин</a:t>
            </a:r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914650" y="4192124"/>
            <a:ext cx="1967007" cy="1576498"/>
          </a:xfrm>
        </p:spPr>
        <p:txBody>
          <a:bodyPr/>
          <a:lstStyle/>
          <a:p>
            <a:r>
              <a:rPr lang="en-US" dirty="0"/>
              <a:t>Product, Project; Backend</a:t>
            </a:r>
            <a:endParaRPr lang="ru-RU" dirty="0"/>
          </a:p>
          <a:p>
            <a:r>
              <a:rPr lang="en-US" dirty="0"/>
              <a:t>@</a:t>
            </a:r>
            <a:r>
              <a:rPr lang="en-US" dirty="0" err="1"/>
              <a:t>mmmaxem</a:t>
            </a:r>
            <a:endParaRPr lang="ru-RU" dirty="0"/>
          </a:p>
          <a:p>
            <a:r>
              <a:rPr lang="en-US" dirty="0"/>
              <a:t>+7(999)</a:t>
            </a:r>
            <a:r>
              <a:rPr lang="ru-RU" dirty="0"/>
              <a:t> </a:t>
            </a:r>
            <a:r>
              <a:rPr lang="en-US" dirty="0"/>
              <a:t>065-88-69</a:t>
            </a:r>
            <a:endParaRPr lang="ru-RU" dirty="0"/>
          </a:p>
          <a:p>
            <a:endParaRPr lang="ru-RU" dirty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B6072C83-98C3-45E3-A3EA-86E5725E233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140647" y="3429000"/>
            <a:ext cx="1910706" cy="2290095"/>
          </a:xfrm>
        </p:spPr>
        <p:txBody>
          <a:bodyPr/>
          <a:lstStyle/>
          <a:p>
            <a:r>
              <a:rPr lang="ru-RU" dirty="0"/>
              <a:t>Никита</a:t>
            </a:r>
          </a:p>
          <a:p>
            <a:r>
              <a:rPr lang="ru-RU" dirty="0" err="1"/>
              <a:t>Хауров</a:t>
            </a:r>
            <a:endParaRPr lang="ru-RU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140647" y="4142597"/>
            <a:ext cx="1843581" cy="1576498"/>
          </a:xfrm>
        </p:spPr>
        <p:txBody>
          <a:bodyPr/>
          <a:lstStyle/>
          <a:p>
            <a:r>
              <a:rPr lang="en-US" dirty="0"/>
              <a:t>Backend</a:t>
            </a:r>
            <a:endParaRPr lang="ru-RU" dirty="0"/>
          </a:p>
          <a:p>
            <a:r>
              <a:rPr lang="en-US" dirty="0"/>
              <a:t>@</a:t>
            </a:r>
            <a:r>
              <a:rPr lang="en-US" dirty="0" err="1"/>
              <a:t>foxxxxxxy</a:t>
            </a:r>
            <a:endParaRPr lang="ru-RU" dirty="0"/>
          </a:p>
          <a:p>
            <a:r>
              <a:rPr lang="ru-RU" dirty="0"/>
              <a:t>+7(931) 242-54-11</a:t>
            </a:r>
          </a:p>
          <a:p>
            <a:endParaRPr lang="ru-RU" dirty="0"/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8EFC3DF9-5878-4CB0-AA26-C210734DE55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310343" y="3429000"/>
            <a:ext cx="1910706" cy="2290095"/>
          </a:xfrm>
        </p:spPr>
        <p:txBody>
          <a:bodyPr/>
          <a:lstStyle/>
          <a:p>
            <a:r>
              <a:rPr lang="ru-RU" dirty="0"/>
              <a:t>Алексей</a:t>
            </a:r>
          </a:p>
          <a:p>
            <a:r>
              <a:rPr lang="ru-RU" dirty="0" err="1"/>
              <a:t>Рыбко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44ACCFB-9B88-43F3-B538-A4A9A45910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10343" y="4142597"/>
            <a:ext cx="2034531" cy="1576498"/>
          </a:xfrm>
        </p:spPr>
        <p:txBody>
          <a:bodyPr/>
          <a:lstStyle/>
          <a:p>
            <a:r>
              <a:rPr lang="en-US" dirty="0"/>
              <a:t>Frontend</a:t>
            </a:r>
            <a:endParaRPr lang="ru-RU" dirty="0"/>
          </a:p>
          <a:p>
            <a:r>
              <a:rPr lang="en-US" dirty="0"/>
              <a:t>@</a:t>
            </a:r>
            <a:r>
              <a:rPr lang="en-US" dirty="0" err="1"/>
              <a:t>Darkkkstranger</a:t>
            </a:r>
            <a:endParaRPr lang="ru-RU" dirty="0"/>
          </a:p>
          <a:p>
            <a:r>
              <a:rPr lang="ru-RU" dirty="0"/>
              <a:t>+7(902) 703-50-52</a:t>
            </a: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B3BAB4D-4EC4-650A-374E-9FA2A682B4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6426" y="887519"/>
            <a:ext cx="2190360" cy="227115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3BC4893-CFB4-6437-46FE-3A84303689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83" y="852612"/>
            <a:ext cx="24384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screenshot of a login form&#10;&#10;Description automatically generated with medium confidence">
            <a:extLst>
              <a:ext uri="{FF2B5EF4-FFF2-40B4-BE49-F238E27FC236}">
                <a16:creationId xmlns:a16="http://schemas.microsoft.com/office/drawing/2014/main" id="{E5702CF2-7E96-4A54-67E8-13016E1D52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" t="168" r="-972"/>
          <a:stretch/>
        </p:blipFill>
        <p:spPr>
          <a:xfrm>
            <a:off x="1086912" y="936186"/>
            <a:ext cx="3919386" cy="5305425"/>
          </a:xfrm>
          <a:noFill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2467B3-E81B-F4CE-A887-722CEDA50D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20" r="1" b="23958"/>
          <a:stretch/>
        </p:blipFill>
        <p:spPr>
          <a:xfrm>
            <a:off x="6096000" y="1050933"/>
            <a:ext cx="3873254" cy="5305425"/>
          </a:xfrm>
          <a:prstGeom prst="rect">
            <a:avLst/>
          </a:prstGeom>
          <a:noFill/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EAAB83-DF67-4A10-A863-77C294117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2DCC5B9-D646-4B76-891F-6FF4E74E9CB4}" type="slidenum">
              <a:rPr lang="ru-RU" smtClean="0"/>
              <a:pPr>
                <a:spcAft>
                  <a:spcPts val="600"/>
                </a:spcAft>
              </a:pPr>
              <a:t>3</a:t>
            </a:fld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E020B-BC7E-4AD9-B028-633A63C40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</p:spPr>
        <p:txBody>
          <a:bodyPr anchor="b">
            <a:normAutofit/>
          </a:bodyPr>
          <a:lstStyle/>
          <a:p>
            <a:r>
              <a:rPr lang="ru-RU" dirty="0"/>
              <a:t>Регистрация и </a:t>
            </a:r>
            <a:r>
              <a:rPr lang="ru-RU" dirty="0" err="1"/>
              <a:t>автоори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7790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EAAB83-DF67-4A10-A863-77C294117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2DCC5B9-D646-4B76-891F-6FF4E74E9CB4}" type="slidenum">
              <a:rPr lang="ru-RU" smtClean="0"/>
              <a:pPr>
                <a:spcAft>
                  <a:spcPts val="600"/>
                </a:spcAft>
              </a:pPr>
              <a:t>4</a:t>
            </a:fld>
            <a:endParaRPr lang="ru-RU"/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C3AE6E26-A1CA-62DB-D08E-AFA00989624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431925" y="5279441"/>
            <a:ext cx="9862733" cy="11870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/>
              <a:t>Доступно на ПК и мобильных устройствах!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E020B-BC7E-4AD9-B028-633A63C40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</p:spPr>
        <p:txBody>
          <a:bodyPr anchor="b">
            <a:normAutofit/>
          </a:bodyPr>
          <a:lstStyle/>
          <a:p>
            <a:endParaRPr lang="ru-RU" dirty="0"/>
          </a:p>
        </p:txBody>
      </p:sp>
      <p:grpSp>
        <p:nvGrpSpPr>
          <p:cNvPr id="5" name="Group 36">
            <a:extLst>
              <a:ext uri="{FF2B5EF4-FFF2-40B4-BE49-F238E27FC236}">
                <a16:creationId xmlns:a16="http://schemas.microsoft.com/office/drawing/2014/main" id="{DD805B20-C223-7B2E-08ED-72D29ED2DCA1}"/>
              </a:ext>
            </a:extLst>
          </p:cNvPr>
          <p:cNvGrpSpPr/>
          <p:nvPr/>
        </p:nvGrpSpPr>
        <p:grpSpPr>
          <a:xfrm>
            <a:off x="783210" y="1532517"/>
            <a:ext cx="5144081" cy="2961181"/>
            <a:chOff x="5898415" y="1976415"/>
            <a:chExt cx="5654530" cy="3255020"/>
          </a:xfrm>
        </p:grpSpPr>
        <p:sp>
          <p:nvSpPr>
            <p:cNvPr id="6" name="Freeform 47">
              <a:extLst>
                <a:ext uri="{FF2B5EF4-FFF2-40B4-BE49-F238E27FC236}">
                  <a16:creationId xmlns:a16="http://schemas.microsoft.com/office/drawing/2014/main" id="{CE556157-64CE-6FA8-4AF8-4675140D2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8" name="Freeform 48">
              <a:extLst>
                <a:ext uri="{FF2B5EF4-FFF2-40B4-BE49-F238E27FC236}">
                  <a16:creationId xmlns:a16="http://schemas.microsoft.com/office/drawing/2014/main" id="{8F0B4E21-CDE6-53D2-E4C1-B8C8FDB72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9" name="Freeform 45">
              <a:extLst>
                <a:ext uri="{FF2B5EF4-FFF2-40B4-BE49-F238E27FC236}">
                  <a16:creationId xmlns:a16="http://schemas.microsoft.com/office/drawing/2014/main" id="{8F112890-670D-ACB4-A4C3-8FD306AF38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DF29DAA1-9CC2-62EC-9F77-40CC20E394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1" name="Rectangle 50">
              <a:extLst>
                <a:ext uri="{FF2B5EF4-FFF2-40B4-BE49-F238E27FC236}">
                  <a16:creationId xmlns:a16="http://schemas.microsoft.com/office/drawing/2014/main" id="{B8949E23-C849-ECDA-AB9E-C4371057B0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2" name="Freeform 51">
              <a:extLst>
                <a:ext uri="{FF2B5EF4-FFF2-40B4-BE49-F238E27FC236}">
                  <a16:creationId xmlns:a16="http://schemas.microsoft.com/office/drawing/2014/main" id="{8E8FB986-09FE-BE40-3C2C-992CE05E0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13" name="Rectangle 52">
              <a:extLst>
                <a:ext uri="{FF2B5EF4-FFF2-40B4-BE49-F238E27FC236}">
                  <a16:creationId xmlns:a16="http://schemas.microsoft.com/office/drawing/2014/main" id="{258A07BA-86EE-95AD-791E-385967895C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4" name="Oval 54">
              <a:extLst>
                <a:ext uri="{FF2B5EF4-FFF2-40B4-BE49-F238E27FC236}">
                  <a16:creationId xmlns:a16="http://schemas.microsoft.com/office/drawing/2014/main" id="{ACC60C59-ACC7-52DA-51DB-7771B10D16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6" name="Oval 55">
              <a:extLst>
                <a:ext uri="{FF2B5EF4-FFF2-40B4-BE49-F238E27FC236}">
                  <a16:creationId xmlns:a16="http://schemas.microsoft.com/office/drawing/2014/main" id="{1A9686C4-32B9-53FE-3CAE-01E3316325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7" name="Oval 56">
              <a:extLst>
                <a:ext uri="{FF2B5EF4-FFF2-40B4-BE49-F238E27FC236}">
                  <a16:creationId xmlns:a16="http://schemas.microsoft.com/office/drawing/2014/main" id="{2EF4A76E-7132-F612-DDFC-91F8C17294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8" name="Oval 57">
              <a:extLst>
                <a:ext uri="{FF2B5EF4-FFF2-40B4-BE49-F238E27FC236}">
                  <a16:creationId xmlns:a16="http://schemas.microsoft.com/office/drawing/2014/main" id="{FB866E3F-3C3F-EED6-81DD-37C49EF86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0" name="Freeform 58">
              <a:extLst>
                <a:ext uri="{FF2B5EF4-FFF2-40B4-BE49-F238E27FC236}">
                  <a16:creationId xmlns:a16="http://schemas.microsoft.com/office/drawing/2014/main" id="{7AE38B27-CE12-C001-B744-D7697D3BEB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pic>
        <p:nvPicPr>
          <p:cNvPr id="23" name="Picture Placeholder 22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C16730B0-1B5D-4FFF-577C-126420E43C3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2" r="4402"/>
          <a:stretch>
            <a:fillRect/>
          </a:stretch>
        </p:blipFill>
        <p:spPr>
          <a:xfrm>
            <a:off x="1431925" y="1720748"/>
            <a:ext cx="3867150" cy="2436813"/>
          </a:xfrm>
        </p:spPr>
      </p:pic>
      <p:pic>
        <p:nvPicPr>
          <p:cNvPr id="55" name="Picture Placeholder 111">
            <a:extLst>
              <a:ext uri="{FF2B5EF4-FFF2-40B4-BE49-F238E27FC236}">
                <a16:creationId xmlns:a16="http://schemas.microsoft.com/office/drawing/2014/main" id="{57778081-5C4C-79DF-57B1-1DEAD8498E7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7551" r="7551"/>
          <a:stretch/>
        </p:blipFill>
        <p:spPr>
          <a:xfrm>
            <a:off x="8149724" y="937512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pic>
      <p:grpSp>
        <p:nvGrpSpPr>
          <p:cNvPr id="56" name="Группа 36">
            <a:extLst>
              <a:ext uri="{FF2B5EF4-FFF2-40B4-BE49-F238E27FC236}">
                <a16:creationId xmlns:a16="http://schemas.microsoft.com/office/drawing/2014/main" id="{54C4B2B1-5316-5EBE-1D83-045D0F7B9BE0}"/>
              </a:ext>
            </a:extLst>
          </p:cNvPr>
          <p:cNvGrpSpPr/>
          <p:nvPr/>
        </p:nvGrpSpPr>
        <p:grpSpPr>
          <a:xfrm>
            <a:off x="8102293" y="910075"/>
            <a:ext cx="1802607" cy="3705701"/>
            <a:chOff x="5193506" y="1574006"/>
            <a:chExt cx="1802607" cy="3705701"/>
          </a:xfrm>
        </p:grpSpPr>
        <p:sp>
          <p:nvSpPr>
            <p:cNvPr id="57" name="Полилиния: фигура 37">
              <a:extLst>
                <a:ext uri="{FF2B5EF4-FFF2-40B4-BE49-F238E27FC236}">
                  <a16:creationId xmlns:a16="http://schemas.microsoft.com/office/drawing/2014/main" id="{BF9F7B7E-95A4-4775-21A9-BE869CCDFC42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: фигура 38">
              <a:extLst>
                <a:ext uri="{FF2B5EF4-FFF2-40B4-BE49-F238E27FC236}">
                  <a16:creationId xmlns:a16="http://schemas.microsoft.com/office/drawing/2014/main" id="{BB091BC2-F750-AA0A-33A3-28F426540D15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: фигура 39">
              <a:extLst>
                <a:ext uri="{FF2B5EF4-FFF2-40B4-BE49-F238E27FC236}">
                  <a16:creationId xmlns:a16="http://schemas.microsoft.com/office/drawing/2014/main" id="{7A423607-C365-3427-E3FF-448472D7BC98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: фигура 40">
              <a:extLst>
                <a:ext uri="{FF2B5EF4-FFF2-40B4-BE49-F238E27FC236}">
                  <a16:creationId xmlns:a16="http://schemas.microsoft.com/office/drawing/2014/main" id="{0E1A0127-0B66-B6FC-DBCA-223561F744BA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" name="Полилиния: фигура 41">
              <a:extLst>
                <a:ext uri="{FF2B5EF4-FFF2-40B4-BE49-F238E27FC236}">
                  <a16:creationId xmlns:a16="http://schemas.microsoft.com/office/drawing/2014/main" id="{1AE9A88B-D00A-F8E2-3DC7-BF9764632AD5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" name="Полилиния: фигура 42">
              <a:extLst>
                <a:ext uri="{FF2B5EF4-FFF2-40B4-BE49-F238E27FC236}">
                  <a16:creationId xmlns:a16="http://schemas.microsoft.com/office/drawing/2014/main" id="{5A335C9A-4259-2BBA-6AF8-93ABB6D305D8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" name="Полилиния: фигура 43">
              <a:extLst>
                <a:ext uri="{FF2B5EF4-FFF2-40B4-BE49-F238E27FC236}">
                  <a16:creationId xmlns:a16="http://schemas.microsoft.com/office/drawing/2014/main" id="{65F75B4E-5CC0-C9F6-ED35-CB4C210540CB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" name="Полилиния: фигура 44">
              <a:extLst>
                <a:ext uri="{FF2B5EF4-FFF2-40B4-BE49-F238E27FC236}">
                  <a16:creationId xmlns:a16="http://schemas.microsoft.com/office/drawing/2014/main" id="{FF6899D1-6E16-5436-6AF2-C77EA875B735}"/>
                </a:ext>
              </a:extLst>
            </p:cNvPr>
            <p:cNvSpPr/>
            <p:nvPr/>
          </p:nvSpPr>
          <p:spPr>
            <a:xfrm>
              <a:off x="5196364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" name="Полилиния: фигура 45">
              <a:extLst>
                <a:ext uri="{FF2B5EF4-FFF2-40B4-BE49-F238E27FC236}">
                  <a16:creationId xmlns:a16="http://schemas.microsoft.com/office/drawing/2014/main" id="{76A252E0-B161-F2C8-2A65-F38CEA57605E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" name="Полилиния: фигура 46">
              <a:extLst>
                <a:ext uri="{FF2B5EF4-FFF2-40B4-BE49-F238E27FC236}">
                  <a16:creationId xmlns:a16="http://schemas.microsoft.com/office/drawing/2014/main" id="{EEF5DCBE-123B-35F5-ED75-BC57351C382A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" name="Полилиния: фигура 47">
              <a:extLst>
                <a:ext uri="{FF2B5EF4-FFF2-40B4-BE49-F238E27FC236}">
                  <a16:creationId xmlns:a16="http://schemas.microsoft.com/office/drawing/2014/main" id="{60C17C04-E487-A15E-E151-7B3E3B8F0BC7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" name="Полилиния: фигура 48">
              <a:extLst>
                <a:ext uri="{FF2B5EF4-FFF2-40B4-BE49-F238E27FC236}">
                  <a16:creationId xmlns:a16="http://schemas.microsoft.com/office/drawing/2014/main" id="{B00FA43C-A2E9-CF95-3505-26F777F587D4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" name="Полилиния: фигура 49">
              <a:extLst>
                <a:ext uri="{FF2B5EF4-FFF2-40B4-BE49-F238E27FC236}">
                  <a16:creationId xmlns:a16="http://schemas.microsoft.com/office/drawing/2014/main" id="{AF1B253F-CA8C-ACAD-635C-C6D2CFED9B95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: фигура 50">
              <a:extLst>
                <a:ext uri="{FF2B5EF4-FFF2-40B4-BE49-F238E27FC236}">
                  <a16:creationId xmlns:a16="http://schemas.microsoft.com/office/drawing/2014/main" id="{37910241-2BE8-B8B2-9A14-C243E5F18BBE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" name="Полилиния: фигура 51">
              <a:extLst>
                <a:ext uri="{FF2B5EF4-FFF2-40B4-BE49-F238E27FC236}">
                  <a16:creationId xmlns:a16="http://schemas.microsoft.com/office/drawing/2014/main" id="{17BDCAA6-237F-7D22-01E2-681C9792F46E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" name="Полилиния: фигура 52">
              <a:extLst>
                <a:ext uri="{FF2B5EF4-FFF2-40B4-BE49-F238E27FC236}">
                  <a16:creationId xmlns:a16="http://schemas.microsoft.com/office/drawing/2014/main" id="{71D6DE0E-5C67-6D18-FCDB-0AE08A440848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" name="Полилиния: фигура 53">
              <a:extLst>
                <a:ext uri="{FF2B5EF4-FFF2-40B4-BE49-F238E27FC236}">
                  <a16:creationId xmlns:a16="http://schemas.microsoft.com/office/drawing/2014/main" id="{F61174BE-8DBA-07FF-50D1-BE3874179E97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" name="Полилиния: фигура 54">
              <a:extLst>
                <a:ext uri="{FF2B5EF4-FFF2-40B4-BE49-F238E27FC236}">
                  <a16:creationId xmlns:a16="http://schemas.microsoft.com/office/drawing/2014/main" id="{C3A9DD31-5D18-046D-E877-222705B5276B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" name="Полилиния: фигура 55">
              <a:extLst>
                <a:ext uri="{FF2B5EF4-FFF2-40B4-BE49-F238E27FC236}">
                  <a16:creationId xmlns:a16="http://schemas.microsoft.com/office/drawing/2014/main" id="{C491B38F-6AEC-EDE4-3DCF-0ABDB03C0E0A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76" name="Рисунок 56">
              <a:extLst>
                <a:ext uri="{FF2B5EF4-FFF2-40B4-BE49-F238E27FC236}">
                  <a16:creationId xmlns:a16="http://schemas.microsoft.com/office/drawing/2014/main" id="{741D7EFB-B8D8-4A7E-9CD8-3B62861F4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77" name="Полилиния: фигура 57">
              <a:extLst>
                <a:ext uri="{FF2B5EF4-FFF2-40B4-BE49-F238E27FC236}">
                  <a16:creationId xmlns:a16="http://schemas.microsoft.com/office/drawing/2014/main" id="{B5E8B84D-4B64-6929-F7CE-C39ADFAE33E5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" name="Полилиния: фигура 58">
              <a:extLst>
                <a:ext uri="{FF2B5EF4-FFF2-40B4-BE49-F238E27FC236}">
                  <a16:creationId xmlns:a16="http://schemas.microsoft.com/office/drawing/2014/main" id="{A64D5807-11BA-6E39-96B0-E87CF54B2340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" name="Полилиния: фигура 59">
              <a:extLst>
                <a:ext uri="{FF2B5EF4-FFF2-40B4-BE49-F238E27FC236}">
                  <a16:creationId xmlns:a16="http://schemas.microsoft.com/office/drawing/2014/main" id="{D8F53E3D-A429-2A1D-A5DE-DED1E4E81FB2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" name="Полилиния: фигура 60">
              <a:extLst>
                <a:ext uri="{FF2B5EF4-FFF2-40B4-BE49-F238E27FC236}">
                  <a16:creationId xmlns:a16="http://schemas.microsoft.com/office/drawing/2014/main" id="{69B1514A-96CB-A0B8-E1AC-19EB2C5F8EDE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559786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675" y="1790700"/>
            <a:ext cx="12257087" cy="2083239"/>
          </a:xfrm>
        </p:spPr>
        <p:txBody>
          <a:bodyPr/>
          <a:lstStyle/>
          <a:p>
            <a:r>
              <a:rPr lang="ru-RU" sz="3600" dirty="0"/>
              <a:t>Пользовательский</a:t>
            </a:r>
            <a:r>
              <a:rPr lang="en-US" sz="3600" dirty="0"/>
              <a:t> </a:t>
            </a:r>
            <a:r>
              <a:rPr lang="ru-RU" sz="3600" dirty="0"/>
              <a:t>сценарий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611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/>
              <a:t>Авторизация и аутентификация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особенности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ru-RU" dirty="0"/>
              <a:t>01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grpSp>
        <p:nvGrpSpPr>
          <p:cNvPr id="46" name="Group 36">
            <a:extLst>
              <a:ext uri="{FF2B5EF4-FFF2-40B4-BE49-F238E27FC236}">
                <a16:creationId xmlns:a16="http://schemas.microsoft.com/office/drawing/2014/main" id="{842C3E2B-A669-61BD-E619-F7C8D4477BF7}"/>
              </a:ext>
            </a:extLst>
          </p:cNvPr>
          <p:cNvGrpSpPr/>
          <p:nvPr/>
        </p:nvGrpSpPr>
        <p:grpSpPr>
          <a:xfrm>
            <a:off x="2141850" y="1790700"/>
            <a:ext cx="7335525" cy="4428581"/>
            <a:chOff x="5898415" y="1976415"/>
            <a:chExt cx="5654530" cy="3255020"/>
          </a:xfrm>
        </p:grpSpPr>
        <p:sp>
          <p:nvSpPr>
            <p:cNvPr id="47" name="Freeform 47">
              <a:extLst>
                <a:ext uri="{FF2B5EF4-FFF2-40B4-BE49-F238E27FC236}">
                  <a16:creationId xmlns:a16="http://schemas.microsoft.com/office/drawing/2014/main" id="{3060524F-BD15-1606-3317-EBBD94D9C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8" name="Freeform 48">
              <a:extLst>
                <a:ext uri="{FF2B5EF4-FFF2-40B4-BE49-F238E27FC236}">
                  <a16:creationId xmlns:a16="http://schemas.microsoft.com/office/drawing/2014/main" id="{19FACA7D-C866-7AA3-D1CF-B8D1EF8A2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DBEA2C80-025C-3884-ACA8-E5F94B50C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9537F4AD-47D2-8B89-CCED-FF5A1EF4E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71B3B83-0751-347B-957C-8BADC6A42A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B2DE3A3F-4C5D-2F08-E69C-9ADFB6744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54" name="Oval 54">
              <a:extLst>
                <a:ext uri="{FF2B5EF4-FFF2-40B4-BE49-F238E27FC236}">
                  <a16:creationId xmlns:a16="http://schemas.microsoft.com/office/drawing/2014/main" id="{0AE3BC36-AEDC-24B2-CBCD-D51271D9C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5" name="Oval 55">
              <a:extLst>
                <a:ext uri="{FF2B5EF4-FFF2-40B4-BE49-F238E27FC236}">
                  <a16:creationId xmlns:a16="http://schemas.microsoft.com/office/drawing/2014/main" id="{57B43D80-907F-6B15-D191-016E3319C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6" name="Oval 56">
              <a:extLst>
                <a:ext uri="{FF2B5EF4-FFF2-40B4-BE49-F238E27FC236}">
                  <a16:creationId xmlns:a16="http://schemas.microsoft.com/office/drawing/2014/main" id="{063D7154-CC5B-8FD5-95D9-E4F338D0C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7" name="Oval 57">
              <a:extLst>
                <a:ext uri="{FF2B5EF4-FFF2-40B4-BE49-F238E27FC236}">
                  <a16:creationId xmlns:a16="http://schemas.microsoft.com/office/drawing/2014/main" id="{E5D8EC44-A8DF-7CFF-38FC-4AD6C35C3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8" name="Freeform 58">
              <a:extLst>
                <a:ext uri="{FF2B5EF4-FFF2-40B4-BE49-F238E27FC236}">
                  <a16:creationId xmlns:a16="http://schemas.microsoft.com/office/drawing/2014/main" id="{4C2EC547-6CF3-B06C-2038-DE287DF9C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pic>
        <p:nvPicPr>
          <p:cNvPr id="74" name="Picture Placeholder 21">
            <a:extLst>
              <a:ext uri="{FF2B5EF4-FFF2-40B4-BE49-F238E27FC236}">
                <a16:creationId xmlns:a16="http://schemas.microsoft.com/office/drawing/2014/main" id="{79215686-DECC-C9E8-6DD6-1F31227C7C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9" t="2294" r="10055"/>
          <a:stretch/>
        </p:blipFill>
        <p:spPr>
          <a:xfrm>
            <a:off x="2981325" y="1922242"/>
            <a:ext cx="5705476" cy="398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98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/>
              <a:t>Предпросмотр расчета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особенности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ru-RU" dirty="0"/>
              <a:t>02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grpSp>
        <p:nvGrpSpPr>
          <p:cNvPr id="46" name="Group 36">
            <a:extLst>
              <a:ext uri="{FF2B5EF4-FFF2-40B4-BE49-F238E27FC236}">
                <a16:creationId xmlns:a16="http://schemas.microsoft.com/office/drawing/2014/main" id="{842C3E2B-A669-61BD-E619-F7C8D4477BF7}"/>
              </a:ext>
            </a:extLst>
          </p:cNvPr>
          <p:cNvGrpSpPr/>
          <p:nvPr/>
        </p:nvGrpSpPr>
        <p:grpSpPr>
          <a:xfrm>
            <a:off x="2141850" y="1790700"/>
            <a:ext cx="7335525" cy="4428581"/>
            <a:chOff x="5898415" y="1976415"/>
            <a:chExt cx="5654530" cy="3255020"/>
          </a:xfrm>
        </p:grpSpPr>
        <p:sp>
          <p:nvSpPr>
            <p:cNvPr id="47" name="Freeform 47">
              <a:extLst>
                <a:ext uri="{FF2B5EF4-FFF2-40B4-BE49-F238E27FC236}">
                  <a16:creationId xmlns:a16="http://schemas.microsoft.com/office/drawing/2014/main" id="{3060524F-BD15-1606-3317-EBBD94D9C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8" name="Freeform 48">
              <a:extLst>
                <a:ext uri="{FF2B5EF4-FFF2-40B4-BE49-F238E27FC236}">
                  <a16:creationId xmlns:a16="http://schemas.microsoft.com/office/drawing/2014/main" id="{19FACA7D-C866-7AA3-D1CF-B8D1EF8A2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DBEA2C80-025C-3884-ACA8-E5F94B50C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9537F4AD-47D2-8B89-CCED-FF5A1EF4E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71B3B83-0751-347B-957C-8BADC6A42A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B2DE3A3F-4C5D-2F08-E69C-9ADFB6744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54" name="Oval 54">
              <a:extLst>
                <a:ext uri="{FF2B5EF4-FFF2-40B4-BE49-F238E27FC236}">
                  <a16:creationId xmlns:a16="http://schemas.microsoft.com/office/drawing/2014/main" id="{0AE3BC36-AEDC-24B2-CBCD-D51271D9C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5" name="Oval 55">
              <a:extLst>
                <a:ext uri="{FF2B5EF4-FFF2-40B4-BE49-F238E27FC236}">
                  <a16:creationId xmlns:a16="http://schemas.microsoft.com/office/drawing/2014/main" id="{57B43D80-907F-6B15-D191-016E3319C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6" name="Oval 56">
              <a:extLst>
                <a:ext uri="{FF2B5EF4-FFF2-40B4-BE49-F238E27FC236}">
                  <a16:creationId xmlns:a16="http://schemas.microsoft.com/office/drawing/2014/main" id="{063D7154-CC5B-8FD5-95D9-E4F338D0C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7" name="Oval 57">
              <a:extLst>
                <a:ext uri="{FF2B5EF4-FFF2-40B4-BE49-F238E27FC236}">
                  <a16:creationId xmlns:a16="http://schemas.microsoft.com/office/drawing/2014/main" id="{E5D8EC44-A8DF-7CFF-38FC-4AD6C35C3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8" name="Freeform 58">
              <a:extLst>
                <a:ext uri="{FF2B5EF4-FFF2-40B4-BE49-F238E27FC236}">
                  <a16:creationId xmlns:a16="http://schemas.microsoft.com/office/drawing/2014/main" id="{4C2EC547-6CF3-B06C-2038-DE287DF9C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2A9F346-D684-26E9-8790-5606151D8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968" y="2005550"/>
            <a:ext cx="5707824" cy="384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381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/>
              <a:t>Загрузка отчета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особенности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ru-RU" dirty="0"/>
              <a:t>03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grpSp>
        <p:nvGrpSpPr>
          <p:cNvPr id="46" name="Group 36">
            <a:extLst>
              <a:ext uri="{FF2B5EF4-FFF2-40B4-BE49-F238E27FC236}">
                <a16:creationId xmlns:a16="http://schemas.microsoft.com/office/drawing/2014/main" id="{842C3E2B-A669-61BD-E619-F7C8D4477BF7}"/>
              </a:ext>
            </a:extLst>
          </p:cNvPr>
          <p:cNvGrpSpPr/>
          <p:nvPr/>
        </p:nvGrpSpPr>
        <p:grpSpPr>
          <a:xfrm>
            <a:off x="113026" y="4579399"/>
            <a:ext cx="3363600" cy="1857375"/>
            <a:chOff x="5898415" y="1976415"/>
            <a:chExt cx="5654530" cy="3255020"/>
          </a:xfrm>
        </p:grpSpPr>
        <p:sp>
          <p:nvSpPr>
            <p:cNvPr id="47" name="Freeform 47">
              <a:extLst>
                <a:ext uri="{FF2B5EF4-FFF2-40B4-BE49-F238E27FC236}">
                  <a16:creationId xmlns:a16="http://schemas.microsoft.com/office/drawing/2014/main" id="{3060524F-BD15-1606-3317-EBBD94D9C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8" name="Freeform 48">
              <a:extLst>
                <a:ext uri="{FF2B5EF4-FFF2-40B4-BE49-F238E27FC236}">
                  <a16:creationId xmlns:a16="http://schemas.microsoft.com/office/drawing/2014/main" id="{19FACA7D-C866-7AA3-D1CF-B8D1EF8A2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DBEA2C80-025C-3884-ACA8-E5F94B50C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9537F4AD-47D2-8B89-CCED-FF5A1EF4E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71B3B83-0751-347B-957C-8BADC6A42A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B2DE3A3F-4C5D-2F08-E69C-9ADFB6744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54" name="Oval 54">
              <a:extLst>
                <a:ext uri="{FF2B5EF4-FFF2-40B4-BE49-F238E27FC236}">
                  <a16:creationId xmlns:a16="http://schemas.microsoft.com/office/drawing/2014/main" id="{0AE3BC36-AEDC-24B2-CBCD-D51271D9C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5" name="Oval 55">
              <a:extLst>
                <a:ext uri="{FF2B5EF4-FFF2-40B4-BE49-F238E27FC236}">
                  <a16:creationId xmlns:a16="http://schemas.microsoft.com/office/drawing/2014/main" id="{57B43D80-907F-6B15-D191-016E3319C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6" name="Oval 56">
              <a:extLst>
                <a:ext uri="{FF2B5EF4-FFF2-40B4-BE49-F238E27FC236}">
                  <a16:creationId xmlns:a16="http://schemas.microsoft.com/office/drawing/2014/main" id="{063D7154-CC5B-8FD5-95D9-E4F338D0C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7" name="Oval 57">
              <a:extLst>
                <a:ext uri="{FF2B5EF4-FFF2-40B4-BE49-F238E27FC236}">
                  <a16:creationId xmlns:a16="http://schemas.microsoft.com/office/drawing/2014/main" id="{E5D8EC44-A8DF-7CFF-38FC-4AD6C35C3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8" name="Freeform 58">
              <a:extLst>
                <a:ext uri="{FF2B5EF4-FFF2-40B4-BE49-F238E27FC236}">
                  <a16:creationId xmlns:a16="http://schemas.microsoft.com/office/drawing/2014/main" id="{4C2EC547-6CF3-B06C-2038-DE287DF9C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pic>
        <p:nvPicPr>
          <p:cNvPr id="7" name="Picture 6" descr="A picture containing text, font, screenshot, line&#10;&#10;Description automatically generated">
            <a:extLst>
              <a:ext uri="{FF2B5EF4-FFF2-40B4-BE49-F238E27FC236}">
                <a16:creationId xmlns:a16="http://schemas.microsoft.com/office/drawing/2014/main" id="{3A3B92EF-84EE-E7F4-D494-B38AD6ADD5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0" r="2248"/>
          <a:stretch/>
        </p:blipFill>
        <p:spPr>
          <a:xfrm>
            <a:off x="530862" y="4803746"/>
            <a:ext cx="2554759" cy="1365811"/>
          </a:xfrm>
          <a:prstGeom prst="rect">
            <a:avLst/>
          </a:prstGeom>
        </p:spPr>
      </p:pic>
      <p:pic>
        <p:nvPicPr>
          <p:cNvPr id="4" name="Picture 3" descr="A person using a grinder&#10;&#10;Description automatically generated with low confidence">
            <a:extLst>
              <a:ext uri="{FF2B5EF4-FFF2-40B4-BE49-F238E27FC236}">
                <a16:creationId xmlns:a16="http://schemas.microsoft.com/office/drawing/2014/main" id="{B96740E3-0A1C-6447-B9C2-A910785B1F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656" y="1736192"/>
            <a:ext cx="2656055" cy="3774203"/>
          </a:xfrm>
          <a:prstGeom prst="rect">
            <a:avLst/>
          </a:prstGeom>
        </p:spPr>
      </p:pic>
      <p:pic>
        <p:nvPicPr>
          <p:cNvPr id="5" name="Picture 4" descr="A person using a grinder&#10;&#10;Description automatically generated with low confidence">
            <a:extLst>
              <a:ext uri="{FF2B5EF4-FFF2-40B4-BE49-F238E27FC236}">
                <a16:creationId xmlns:a16="http://schemas.microsoft.com/office/drawing/2014/main" id="{F6DCA427-C294-083E-5E28-5AF800D9A1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6634" y="3817588"/>
            <a:ext cx="1191295" cy="1692807"/>
          </a:xfrm>
          <a:prstGeom prst="rect">
            <a:avLst/>
          </a:prstGeom>
        </p:spPr>
      </p:pic>
      <p:pic>
        <p:nvPicPr>
          <p:cNvPr id="10" name="Picture 9" descr="A screenshot of a document&#10;&#10;Description automatically generated with low confidence">
            <a:extLst>
              <a:ext uri="{FF2B5EF4-FFF2-40B4-BE49-F238E27FC236}">
                <a16:creationId xmlns:a16="http://schemas.microsoft.com/office/drawing/2014/main" id="{CCAE3649-5CA0-D646-3384-A1C091E491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8789" y="1736193"/>
            <a:ext cx="1199140" cy="1692807"/>
          </a:xfrm>
          <a:prstGeom prst="rect">
            <a:avLst/>
          </a:prstGeom>
        </p:spPr>
      </p:pic>
      <p:pic>
        <p:nvPicPr>
          <p:cNvPr id="12" name="Picture 11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01133835-9B43-B997-FEC5-EAF4A87451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392" y="1736192"/>
            <a:ext cx="1194063" cy="1692808"/>
          </a:xfrm>
          <a:prstGeom prst="rect">
            <a:avLst/>
          </a:prstGeom>
        </p:spPr>
      </p:pic>
      <p:pic>
        <p:nvPicPr>
          <p:cNvPr id="16" name="Picture 15" descr="A screenshot of a document&#10;&#10;Description automatically generated with low confidence">
            <a:extLst>
              <a:ext uri="{FF2B5EF4-FFF2-40B4-BE49-F238E27FC236}">
                <a16:creationId xmlns:a16="http://schemas.microsoft.com/office/drawing/2014/main" id="{409E9D58-EA28-C7A2-BBFC-EFA9393DDB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392" y="3817587"/>
            <a:ext cx="1195882" cy="169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371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36">
            <a:extLst>
              <a:ext uri="{FF2B5EF4-FFF2-40B4-BE49-F238E27FC236}">
                <a16:creationId xmlns:a16="http://schemas.microsoft.com/office/drawing/2014/main" id="{4B8680D9-5A9E-E937-C94B-C3E9F7F07C2A}"/>
              </a:ext>
            </a:extLst>
          </p:cNvPr>
          <p:cNvGrpSpPr/>
          <p:nvPr/>
        </p:nvGrpSpPr>
        <p:grpSpPr>
          <a:xfrm>
            <a:off x="2141850" y="1790701"/>
            <a:ext cx="7335525" cy="4171950"/>
            <a:chOff x="5898415" y="1976415"/>
            <a:chExt cx="5654530" cy="3255020"/>
          </a:xfrm>
        </p:grpSpPr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A7842DAF-EF9E-39E3-9A76-DC7D8F797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6" name="Freeform 48">
              <a:extLst>
                <a:ext uri="{FF2B5EF4-FFF2-40B4-BE49-F238E27FC236}">
                  <a16:creationId xmlns:a16="http://schemas.microsoft.com/office/drawing/2014/main" id="{1056D8CA-7497-775D-2B16-B53B568E2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7" name="Freeform 45">
              <a:extLst>
                <a:ext uri="{FF2B5EF4-FFF2-40B4-BE49-F238E27FC236}">
                  <a16:creationId xmlns:a16="http://schemas.microsoft.com/office/drawing/2014/main" id="{BE70BBF7-5EF4-5140-B62D-51DF4A1A4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8" name="Freeform 46">
              <a:extLst>
                <a:ext uri="{FF2B5EF4-FFF2-40B4-BE49-F238E27FC236}">
                  <a16:creationId xmlns:a16="http://schemas.microsoft.com/office/drawing/2014/main" id="{1AC42855-059A-C316-CF7B-AA68B6D03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A6C4B4E-9BB2-AD75-A4D5-72B7385702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3F31E78-B537-D017-DAF7-37401497D9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Light"/>
              </a:endParaRPr>
            </a:p>
          </p:txBody>
        </p:sp>
        <p:sp>
          <p:nvSpPr>
            <p:cNvPr id="22" name="Oval 54">
              <a:extLst>
                <a:ext uri="{FF2B5EF4-FFF2-40B4-BE49-F238E27FC236}">
                  <a16:creationId xmlns:a16="http://schemas.microsoft.com/office/drawing/2014/main" id="{1591F882-22DE-4C79-C480-B372A96DD7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3" name="Oval 55">
              <a:extLst>
                <a:ext uri="{FF2B5EF4-FFF2-40B4-BE49-F238E27FC236}">
                  <a16:creationId xmlns:a16="http://schemas.microsoft.com/office/drawing/2014/main" id="{3D105327-C8AD-8088-1748-C01FDA2AE6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4" name="Oval 56">
              <a:extLst>
                <a:ext uri="{FF2B5EF4-FFF2-40B4-BE49-F238E27FC236}">
                  <a16:creationId xmlns:a16="http://schemas.microsoft.com/office/drawing/2014/main" id="{AF5BCC6E-A951-7A69-FAD8-BD7EB6D9C8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5" name="Oval 57">
              <a:extLst>
                <a:ext uri="{FF2B5EF4-FFF2-40B4-BE49-F238E27FC236}">
                  <a16:creationId xmlns:a16="http://schemas.microsoft.com/office/drawing/2014/main" id="{910BC5C1-1D09-71D8-F806-EF531FBAD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6" name="Freeform 58">
              <a:extLst>
                <a:ext uri="{FF2B5EF4-FFF2-40B4-BE49-F238E27FC236}">
                  <a16:creationId xmlns:a16="http://schemas.microsoft.com/office/drawing/2014/main" id="{ADB2872F-EBCC-60C2-ED08-D92932A0C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/>
              <a:t>История запросов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особенности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ru-RU" dirty="0"/>
              <a:t>04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11" name="Picture 10" descr="A screenshot of a calendar&#10;&#10;Description automatically generated">
            <a:extLst>
              <a:ext uri="{FF2B5EF4-FFF2-40B4-BE49-F238E27FC236}">
                <a16:creationId xmlns:a16="http://schemas.microsoft.com/office/drawing/2014/main" id="{04AE0DFB-2F42-F9B3-61A6-DF9547752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973" y="2038540"/>
            <a:ext cx="5654531" cy="351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05536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Лидеры цифровой тренсформации">
      <a:dk1>
        <a:sysClr val="windowText" lastClr="000000"/>
      </a:dk1>
      <a:lt1>
        <a:sysClr val="window" lastClr="FFFFFF"/>
      </a:lt1>
      <a:dk2>
        <a:srgbClr val="44546A"/>
      </a:dk2>
      <a:lt2>
        <a:srgbClr val="E5E7E9"/>
      </a:lt2>
      <a:accent1>
        <a:srgbClr val="FE095F"/>
      </a:accent1>
      <a:accent2>
        <a:srgbClr val="73F9CF"/>
      </a:accent2>
      <a:accent3>
        <a:srgbClr val="56EBE4"/>
      </a:accent3>
      <a:accent4>
        <a:srgbClr val="55D4ED"/>
      </a:accent4>
      <a:accent5>
        <a:srgbClr val="695AF2"/>
      </a:accent5>
      <a:accent6>
        <a:srgbClr val="450EAA"/>
      </a:accent6>
      <a:hlink>
        <a:srgbClr val="0070C0"/>
      </a:hlink>
      <a:folHlink>
        <a:srgbClr val="7030A0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Для Академия инноваторов 16_9</Template>
  <TotalTime>2292</TotalTime>
  <Words>165</Words>
  <Application>Microsoft Macintosh PowerPoint</Application>
  <PresentationFormat>Widescreen</PresentationFormat>
  <Paragraphs>75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Courier New</vt:lpstr>
      <vt:lpstr>Lato Light</vt:lpstr>
      <vt:lpstr>Montserrat</vt:lpstr>
      <vt:lpstr>Nekst</vt:lpstr>
      <vt:lpstr>Poppins Light</vt:lpstr>
      <vt:lpstr>Roboto Light</vt:lpstr>
      <vt:lpstr>Для Академия инноваторов 16_9</vt:lpstr>
      <vt:lpstr>Взять тузы. Без шансов. Нас пятеро.</vt:lpstr>
      <vt:lpstr>КОМАНДА « ВЗЯТЬ ТУЗЫ. БЕЗ ШАНСОВ. НАС ПЯТЕРО. »</vt:lpstr>
      <vt:lpstr>Регистрация и автоори</vt:lpstr>
      <vt:lpstr>PowerPoint Presentation</vt:lpstr>
      <vt:lpstr>Пользовательский сценарий</vt:lpstr>
      <vt:lpstr>Ключевые особенности</vt:lpstr>
      <vt:lpstr>Ключевые особенности</vt:lpstr>
      <vt:lpstr>Ключевые особенности</vt:lpstr>
      <vt:lpstr>Ключевые особенности</vt:lpstr>
      <vt:lpstr>Ключевые особенности</vt:lpstr>
      <vt:lpstr>Сценарий администратора</vt:lpstr>
      <vt:lpstr>Ключевые особенности</vt:lpstr>
      <vt:lpstr>Ключевые особенности</vt:lpstr>
      <vt:lpstr>Ключевые особенности</vt:lpstr>
      <vt:lpstr>Стек технологий</vt:lpstr>
      <vt:lpstr>Прототип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Maxim Movshin</cp:lastModifiedBy>
  <cp:revision>53</cp:revision>
  <dcterms:created xsi:type="dcterms:W3CDTF">2023-05-15T07:36:23Z</dcterms:created>
  <dcterms:modified xsi:type="dcterms:W3CDTF">2023-05-28T19:56:32Z</dcterms:modified>
</cp:coreProperties>
</file>

<file path=docProps/thumbnail.jpeg>
</file>